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1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8"/>
  </p:notesMasterIdLst>
  <p:sldIdLst>
    <p:sldId id="730" r:id="rId2"/>
    <p:sldId id="835" r:id="rId3"/>
    <p:sldId id="808" r:id="rId4"/>
    <p:sldId id="980" r:id="rId5"/>
    <p:sldId id="1028" r:id="rId6"/>
    <p:sldId id="1031" r:id="rId7"/>
    <p:sldId id="1039" r:id="rId8"/>
    <p:sldId id="1042" r:id="rId9"/>
    <p:sldId id="1044" r:id="rId10"/>
    <p:sldId id="1070" r:id="rId11"/>
    <p:sldId id="1057" r:id="rId12"/>
    <p:sldId id="1065" r:id="rId13"/>
    <p:sldId id="1068" r:id="rId14"/>
    <p:sldId id="776" r:id="rId15"/>
    <p:sldId id="1035" r:id="rId16"/>
    <p:sldId id="1036" r:id="rId17"/>
    <p:sldId id="992" r:id="rId18"/>
    <p:sldId id="1059" r:id="rId19"/>
    <p:sldId id="1060" r:id="rId20"/>
    <p:sldId id="881" r:id="rId21"/>
    <p:sldId id="1034" r:id="rId22"/>
    <p:sldId id="1046" r:id="rId23"/>
    <p:sldId id="1052" r:id="rId24"/>
    <p:sldId id="1053" r:id="rId25"/>
    <p:sldId id="1066" r:id="rId26"/>
    <p:sldId id="1069" r:id="rId27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GungsuhChe" panose="02030609000101010101" pitchFamily="49" charset="-127"/>
      <p:regular r:id="rId37"/>
    </p:embeddedFont>
    <p:embeddedFont>
      <p:font typeface="Microsoft New Tai Lue" panose="020B0502040204020203" pitchFamily="34" charset="0"/>
      <p:regular r:id="rId38"/>
      <p:bold r:id="rId39"/>
    </p:embeddedFont>
    <p:embeddedFont>
      <p:font typeface="Microsoft Sans Serif" panose="020B0604020202020204" pitchFamily="34" charset="0"/>
      <p:regular r:id="rId40"/>
    </p:embeddedFont>
    <p:embeddedFont>
      <p:font typeface="Narkisim" panose="020E0502050101010101" pitchFamily="34" charset="-79"/>
      <p:regular r:id="rId41"/>
    </p:embeddedFont>
    <p:embeddedFont>
      <p:font typeface="PMingLiU-ExtB" panose="02020500000000000000" pitchFamily="18" charset="-120"/>
      <p:regular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Kletečka" initials="JK" lastIdx="2" clrIdx="0">
    <p:extLst>
      <p:ext uri="{19B8F6BF-5375-455C-9EA6-DF929625EA0E}">
        <p15:presenceInfo xmlns:p15="http://schemas.microsoft.com/office/powerpoint/2012/main" userId="S-1-5-21-2926502893-3991558300-2434713835-11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  <a:srgbClr val="800000"/>
    <a:srgbClr val="FFCC66"/>
    <a:srgbClr val="E9E3CD"/>
    <a:srgbClr val="00CC00"/>
    <a:srgbClr val="009900"/>
    <a:srgbClr val="FF3300"/>
    <a:srgbClr val="FF6600"/>
    <a:srgbClr val="FFD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9657" autoAdjust="0"/>
  </p:normalViewPr>
  <p:slideViewPr>
    <p:cSldViewPr snapToGrid="0" snapToObjects="1">
      <p:cViewPr varScale="1">
        <p:scale>
          <a:sx n="110" d="100"/>
          <a:sy n="110" d="100"/>
        </p:scale>
        <p:origin x="118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A4354-DBBD-4F50-AACD-D347D24C4179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70B341BE-81E7-4927-9949-57DEEA267210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kern="1200" dirty="0">
              <a:latin typeface="Arial Narrow" panose="020B0606020202030204" pitchFamily="34" charset="0"/>
            </a:rPr>
            <a:t>Kde se František a Žofie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seznámili</a:t>
          </a:r>
          <a:r>
            <a:rPr lang="cs-CZ" sz="2000" b="1" kern="1200" dirty="0">
              <a:latin typeface="Arial Narrow" panose="020B0606020202030204" pitchFamily="34" charset="0"/>
            </a:rPr>
            <a:t>?</a:t>
          </a:r>
        </a:p>
      </dgm:t>
    </dgm:pt>
    <dgm:pt modelId="{C057C704-FFF3-4701-9C8B-2A2B684050A3}" type="parTrans" cxnId="{FE8D8A32-6E0A-4FAB-98F3-2885FB65B6F3}">
      <dgm:prSet/>
      <dgm:spPr/>
      <dgm:t>
        <a:bodyPr/>
        <a:lstStyle/>
        <a:p>
          <a:endParaRPr lang="cs-CZ"/>
        </a:p>
      </dgm:t>
    </dgm:pt>
    <dgm:pt modelId="{4FA261C8-2D0A-43E8-A4B8-1E73D81FC7C3}" type="sibTrans" cxnId="{FE8D8A32-6E0A-4FAB-98F3-2885FB65B6F3}">
      <dgm:prSet/>
      <dgm:spPr/>
      <dgm:t>
        <a:bodyPr/>
        <a:lstStyle/>
        <a:p>
          <a:endParaRPr lang="cs-CZ"/>
        </a:p>
      </dgm:t>
    </dgm:pt>
    <dgm:pt modelId="{EB0878AE-3C1A-4561-9546-35B8684360B9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kern="1200" dirty="0">
              <a:latin typeface="Arial Narrow" panose="020B0606020202030204" pitchFamily="34" charset="0"/>
            </a:rPr>
            <a:t>Ve kterém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městě</a:t>
          </a:r>
          <a:r>
            <a:rPr lang="cs-CZ" sz="2000" b="1" kern="1200" dirty="0">
              <a:latin typeface="Arial Narrow" panose="020B0606020202030204" pitchFamily="34" charset="0"/>
            </a:rPr>
            <a:t> měla sídlo arcivévodkyně Isabela z Croy?</a:t>
          </a:r>
          <a:endParaRPr lang="cs-CZ" sz="2000" kern="1200" dirty="0"/>
        </a:p>
      </dgm:t>
    </dgm:pt>
    <dgm:pt modelId="{343F7635-DC09-4E5F-ACB6-D422ECC5F9F7}" type="parTrans" cxnId="{9E4A6BC8-DE0E-4C86-B003-F46A085FB9BB}">
      <dgm:prSet/>
      <dgm:spPr/>
      <dgm:t>
        <a:bodyPr/>
        <a:lstStyle/>
        <a:p>
          <a:endParaRPr lang="cs-CZ"/>
        </a:p>
      </dgm:t>
    </dgm:pt>
    <dgm:pt modelId="{2E63F977-32B9-4861-ADFD-1E6DAAA3A188}" type="sibTrans" cxnId="{9E4A6BC8-DE0E-4C86-B003-F46A085FB9BB}">
      <dgm:prSet/>
      <dgm:spPr/>
      <dgm:t>
        <a:bodyPr/>
        <a:lstStyle/>
        <a:p>
          <a:endParaRPr lang="cs-CZ"/>
        </a:p>
      </dgm:t>
    </dgm:pt>
    <dgm:pt modelId="{54D35E95-2516-4AC3-8598-E038D92F257B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kern="1200" dirty="0">
              <a:latin typeface="Arial Narrow" panose="020B0606020202030204" pitchFamily="34" charset="0"/>
            </a:rPr>
            <a:t>Po kolika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letech</a:t>
          </a:r>
          <a:r>
            <a:rPr lang="cs-CZ" sz="2000" b="1" kern="1200" dirty="0">
              <a:latin typeface="Arial Narrow" panose="020B0606020202030204" pitchFamily="34" charset="0"/>
            </a:rPr>
            <a:t> se vztah Františka a Žofie provalil?</a:t>
          </a:r>
        </a:p>
      </dgm:t>
    </dgm:pt>
    <dgm:pt modelId="{212E01DB-2D83-432D-9085-0647E9DA899C}" type="parTrans" cxnId="{4CBD778E-F8E1-4625-A195-4878A50906B7}">
      <dgm:prSet/>
      <dgm:spPr/>
      <dgm:t>
        <a:bodyPr/>
        <a:lstStyle/>
        <a:p>
          <a:endParaRPr lang="cs-CZ"/>
        </a:p>
      </dgm:t>
    </dgm:pt>
    <dgm:pt modelId="{BDFD1514-1A5D-40F2-A249-77953C183AC7}" type="sibTrans" cxnId="{4CBD778E-F8E1-4625-A195-4878A50906B7}">
      <dgm:prSet/>
      <dgm:spPr/>
      <dgm:t>
        <a:bodyPr/>
        <a:lstStyle/>
        <a:p>
          <a:endParaRPr lang="cs-CZ"/>
        </a:p>
      </dgm:t>
    </dgm:pt>
    <dgm:pt modelId="{BB01BF9B-8BAA-4202-815C-E6AE1E1F3483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kern="1200" dirty="0">
              <a:latin typeface="Arial Narrow" panose="020B0606020202030204" pitchFamily="34" charset="0"/>
            </a:rPr>
            <a:t>Na kterém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zámku</a:t>
          </a:r>
          <a:r>
            <a:rPr lang="cs-CZ" sz="2000" b="1" kern="1200" dirty="0">
              <a:latin typeface="Arial Narrow" panose="020B0606020202030204" pitchFamily="34" charset="0"/>
            </a:rPr>
            <a:t> žili František a Žofie po svatbě?</a:t>
          </a:r>
        </a:p>
      </dgm:t>
    </dgm:pt>
    <dgm:pt modelId="{0A9AFE12-EB60-44E7-8E4D-86210D67B150}" type="parTrans" cxnId="{298F487B-CAD0-4DF4-BACB-521182F4785E}">
      <dgm:prSet/>
      <dgm:spPr/>
      <dgm:t>
        <a:bodyPr/>
        <a:lstStyle/>
        <a:p>
          <a:endParaRPr lang="cs-CZ"/>
        </a:p>
      </dgm:t>
    </dgm:pt>
    <dgm:pt modelId="{D4FCEC78-9101-4B25-AFC7-C30AEDCD005D}" type="sibTrans" cxnId="{298F487B-CAD0-4DF4-BACB-521182F4785E}">
      <dgm:prSet/>
      <dgm:spPr/>
      <dgm:t>
        <a:bodyPr/>
        <a:lstStyle/>
        <a:p>
          <a:endParaRPr lang="cs-CZ"/>
        </a:p>
      </dgm:t>
    </dgm:pt>
    <dgm:pt modelId="{1C5AB964-0B2B-498D-8C06-6ABAB9D66154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kern="1200" dirty="0">
              <a:latin typeface="Arial Narrow" panose="020B0606020202030204" pitchFamily="34" charset="0"/>
            </a:rPr>
            <a:t>Kolik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lidí</a:t>
          </a:r>
          <a:r>
            <a:rPr lang="cs-CZ" sz="2000" b="1" kern="1200" dirty="0">
              <a:latin typeface="Arial Narrow" panose="020B0606020202030204" pitchFamily="34" charset="0"/>
            </a:rPr>
            <a:t> zranily střepy po bombovém útoku třetího atentátníka?</a:t>
          </a:r>
          <a:endParaRPr lang="cs-CZ" sz="2000" kern="1200" dirty="0">
            <a:solidFill>
              <a:schemeClr val="bg1"/>
            </a:solidFill>
          </a:endParaRPr>
        </a:p>
      </dgm:t>
    </dgm:pt>
    <dgm:pt modelId="{03C7956A-F6AD-4EEB-9E7C-91C4F220135C}" type="parTrans" cxnId="{AC0973DF-EA51-47EB-9AB4-A67898EFF81F}">
      <dgm:prSet/>
      <dgm:spPr/>
      <dgm:t>
        <a:bodyPr/>
        <a:lstStyle/>
        <a:p>
          <a:endParaRPr lang="cs-CZ"/>
        </a:p>
      </dgm:t>
    </dgm:pt>
    <dgm:pt modelId="{7C84463E-19D0-4ACE-AD3B-BA52AB17575C}" type="sibTrans" cxnId="{AC0973DF-EA51-47EB-9AB4-A67898EFF81F}">
      <dgm:prSet/>
      <dgm:spPr/>
      <dgm:t>
        <a:bodyPr/>
        <a:lstStyle/>
        <a:p>
          <a:endParaRPr lang="cs-CZ"/>
        </a:p>
      </dgm:t>
    </dgm:pt>
    <dgm:pt modelId="{98720833-BDF1-4E2E-90D9-04606E475392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kern="1200" dirty="0">
              <a:solidFill>
                <a:srgbClr val="FFFFFF"/>
              </a:solidFill>
              <a:latin typeface="Arial Narrow" panose="020B0606020202030204" pitchFamily="34" charset="0"/>
              <a:ea typeface="+mn-ea"/>
              <a:cs typeface="+mn-cs"/>
            </a:rPr>
            <a:t>V kolikátém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voze</a:t>
          </a:r>
          <a:r>
            <a:rPr lang="cs-CZ" sz="2000" b="1" kern="1200" dirty="0">
              <a:solidFill>
                <a:srgbClr val="FFFFFF"/>
              </a:solidFill>
              <a:latin typeface="Arial Narrow" panose="020B0606020202030204" pitchFamily="34" charset="0"/>
              <a:ea typeface="+mn-ea"/>
              <a:cs typeface="+mn-cs"/>
            </a:rPr>
            <a:t> jel v Sarajevu František s Žofií?</a:t>
          </a:r>
        </a:p>
      </dgm:t>
    </dgm:pt>
    <dgm:pt modelId="{D15A48C8-C1D7-44F0-827A-DE2097067541}" type="parTrans" cxnId="{62AC98E8-D2F9-4BC6-991F-459065B6A260}">
      <dgm:prSet/>
      <dgm:spPr/>
      <dgm:t>
        <a:bodyPr/>
        <a:lstStyle/>
        <a:p>
          <a:endParaRPr lang="cs-CZ"/>
        </a:p>
      </dgm:t>
    </dgm:pt>
    <dgm:pt modelId="{46307F9F-4D64-49E9-9588-37F108F0B9D6}" type="sibTrans" cxnId="{62AC98E8-D2F9-4BC6-991F-459065B6A260}">
      <dgm:prSet/>
      <dgm:spPr/>
      <dgm:t>
        <a:bodyPr/>
        <a:lstStyle/>
        <a:p>
          <a:endParaRPr lang="cs-CZ"/>
        </a:p>
      </dgm:t>
    </dgm:pt>
    <dgm:pt modelId="{F6F4F442-666E-4C08-9D50-E4089635585E}" type="pres">
      <dgm:prSet presAssocID="{21AA4354-DBBD-4F50-AACD-D347D24C4179}" presName="diagram" presStyleCnt="0">
        <dgm:presLayoutVars>
          <dgm:dir/>
          <dgm:resizeHandles val="exact"/>
        </dgm:presLayoutVars>
      </dgm:prSet>
      <dgm:spPr/>
    </dgm:pt>
    <dgm:pt modelId="{7B14F31E-22F4-4929-BFEE-F44D9651FB30}" type="pres">
      <dgm:prSet presAssocID="{70B341BE-81E7-4927-9949-57DEEA267210}" presName="node" presStyleLbl="node1" presStyleIdx="0" presStyleCnt="6" custLinFactNeighborX="-3403">
        <dgm:presLayoutVars>
          <dgm:bulletEnabled val="1"/>
        </dgm:presLayoutVars>
      </dgm:prSet>
      <dgm:spPr/>
    </dgm:pt>
    <dgm:pt modelId="{98B08C7E-A184-456D-8E5D-3F7648973365}" type="pres">
      <dgm:prSet presAssocID="{4FA261C8-2D0A-43E8-A4B8-1E73D81FC7C3}" presName="sibTrans" presStyleCnt="0"/>
      <dgm:spPr/>
    </dgm:pt>
    <dgm:pt modelId="{7C8FD06B-1DE5-4484-939F-DBBCC235B0D9}" type="pres">
      <dgm:prSet presAssocID="{EB0878AE-3C1A-4561-9546-35B8684360B9}" presName="node" presStyleLbl="node1" presStyleIdx="1" presStyleCnt="6">
        <dgm:presLayoutVars>
          <dgm:bulletEnabled val="1"/>
        </dgm:presLayoutVars>
      </dgm:prSet>
      <dgm:spPr/>
    </dgm:pt>
    <dgm:pt modelId="{8B79BFCE-4CF7-4F9E-80D6-EA43FA7C5C0C}" type="pres">
      <dgm:prSet presAssocID="{2E63F977-32B9-4861-ADFD-1E6DAAA3A188}" presName="sibTrans" presStyleCnt="0"/>
      <dgm:spPr/>
    </dgm:pt>
    <dgm:pt modelId="{6C821EAE-5891-43E7-AE2C-5461F3522750}" type="pres">
      <dgm:prSet presAssocID="{54D35E95-2516-4AC3-8598-E038D92F257B}" presName="node" presStyleLbl="node1" presStyleIdx="2" presStyleCnt="6">
        <dgm:presLayoutVars>
          <dgm:bulletEnabled val="1"/>
        </dgm:presLayoutVars>
      </dgm:prSet>
      <dgm:spPr/>
    </dgm:pt>
    <dgm:pt modelId="{87727814-606D-409A-B7F7-F0E00CA26605}" type="pres">
      <dgm:prSet presAssocID="{BDFD1514-1A5D-40F2-A249-77953C183AC7}" presName="sibTrans" presStyleCnt="0"/>
      <dgm:spPr/>
    </dgm:pt>
    <dgm:pt modelId="{81FFDF93-BE7E-42D9-BFB8-B2EACA014A9E}" type="pres">
      <dgm:prSet presAssocID="{BB01BF9B-8BAA-4202-815C-E6AE1E1F3483}" presName="node" presStyleLbl="node1" presStyleIdx="3" presStyleCnt="6" custLinFactNeighborY="580">
        <dgm:presLayoutVars>
          <dgm:bulletEnabled val="1"/>
        </dgm:presLayoutVars>
      </dgm:prSet>
      <dgm:spPr/>
    </dgm:pt>
    <dgm:pt modelId="{D189C688-64CD-4707-AE02-39568A9773CA}" type="pres">
      <dgm:prSet presAssocID="{D4FCEC78-9101-4B25-AFC7-C30AEDCD005D}" presName="sibTrans" presStyleCnt="0"/>
      <dgm:spPr/>
    </dgm:pt>
    <dgm:pt modelId="{341E1EEA-4D63-48A7-B461-3A7CEF249ADA}" type="pres">
      <dgm:prSet presAssocID="{98720833-BDF1-4E2E-90D9-04606E475392}" presName="node" presStyleLbl="node1" presStyleIdx="4" presStyleCnt="6" custLinFactNeighborX="0" custLinFactNeighborY="580">
        <dgm:presLayoutVars>
          <dgm:bulletEnabled val="1"/>
        </dgm:presLayoutVars>
      </dgm:prSet>
      <dgm:spPr/>
    </dgm:pt>
    <dgm:pt modelId="{E5D97812-A45D-49B3-A855-B64351593541}" type="pres">
      <dgm:prSet presAssocID="{46307F9F-4D64-49E9-9588-37F108F0B9D6}" presName="sibTrans" presStyleCnt="0"/>
      <dgm:spPr/>
    </dgm:pt>
    <dgm:pt modelId="{AB9FE159-2A5C-4C3C-A6D6-3314B7F57662}" type="pres">
      <dgm:prSet presAssocID="{1C5AB964-0B2B-498D-8C06-6ABAB9D66154}" presName="node" presStyleLbl="node1" presStyleIdx="5" presStyleCnt="6">
        <dgm:presLayoutVars>
          <dgm:bulletEnabled val="1"/>
        </dgm:presLayoutVars>
      </dgm:prSet>
      <dgm:spPr/>
    </dgm:pt>
  </dgm:ptLst>
  <dgm:cxnLst>
    <dgm:cxn modelId="{FE8D8A32-6E0A-4FAB-98F3-2885FB65B6F3}" srcId="{21AA4354-DBBD-4F50-AACD-D347D24C4179}" destId="{70B341BE-81E7-4927-9949-57DEEA267210}" srcOrd="0" destOrd="0" parTransId="{C057C704-FFF3-4701-9C8B-2A2B684050A3}" sibTransId="{4FA261C8-2D0A-43E8-A4B8-1E73D81FC7C3}"/>
    <dgm:cxn modelId="{6FF34B4F-43DE-479B-8E93-D44A3DEE6EF4}" type="presOf" srcId="{BB01BF9B-8BAA-4202-815C-E6AE1E1F3483}" destId="{81FFDF93-BE7E-42D9-BFB8-B2EACA014A9E}" srcOrd="0" destOrd="0" presId="urn:microsoft.com/office/officeart/2005/8/layout/default"/>
    <dgm:cxn modelId="{9BE37750-2633-435B-9100-9EE2FDD363B9}" type="presOf" srcId="{EB0878AE-3C1A-4561-9546-35B8684360B9}" destId="{7C8FD06B-1DE5-4484-939F-DBBCC235B0D9}" srcOrd="0" destOrd="0" presId="urn:microsoft.com/office/officeart/2005/8/layout/default"/>
    <dgm:cxn modelId="{298F487B-CAD0-4DF4-BACB-521182F4785E}" srcId="{21AA4354-DBBD-4F50-AACD-D347D24C4179}" destId="{BB01BF9B-8BAA-4202-815C-E6AE1E1F3483}" srcOrd="3" destOrd="0" parTransId="{0A9AFE12-EB60-44E7-8E4D-86210D67B150}" sibTransId="{D4FCEC78-9101-4B25-AFC7-C30AEDCD005D}"/>
    <dgm:cxn modelId="{01FAAF8C-0FC1-450D-A343-95F7F76E4CCB}" type="presOf" srcId="{1C5AB964-0B2B-498D-8C06-6ABAB9D66154}" destId="{AB9FE159-2A5C-4C3C-A6D6-3314B7F57662}" srcOrd="0" destOrd="0" presId="urn:microsoft.com/office/officeart/2005/8/layout/default"/>
    <dgm:cxn modelId="{4CBD778E-F8E1-4625-A195-4878A50906B7}" srcId="{21AA4354-DBBD-4F50-AACD-D347D24C4179}" destId="{54D35E95-2516-4AC3-8598-E038D92F257B}" srcOrd="2" destOrd="0" parTransId="{212E01DB-2D83-432D-9085-0647E9DA899C}" sibTransId="{BDFD1514-1A5D-40F2-A249-77953C183AC7}"/>
    <dgm:cxn modelId="{6CF1FCB0-CE63-477B-B142-CFF6B54AAB71}" type="presOf" srcId="{54D35E95-2516-4AC3-8598-E038D92F257B}" destId="{6C821EAE-5891-43E7-AE2C-5461F3522750}" srcOrd="0" destOrd="0" presId="urn:microsoft.com/office/officeart/2005/8/layout/default"/>
    <dgm:cxn modelId="{9E4A6BC8-DE0E-4C86-B003-F46A085FB9BB}" srcId="{21AA4354-DBBD-4F50-AACD-D347D24C4179}" destId="{EB0878AE-3C1A-4561-9546-35B8684360B9}" srcOrd="1" destOrd="0" parTransId="{343F7635-DC09-4E5F-ACB6-D422ECC5F9F7}" sibTransId="{2E63F977-32B9-4861-ADFD-1E6DAAA3A188}"/>
    <dgm:cxn modelId="{AC0973DF-EA51-47EB-9AB4-A67898EFF81F}" srcId="{21AA4354-DBBD-4F50-AACD-D347D24C4179}" destId="{1C5AB964-0B2B-498D-8C06-6ABAB9D66154}" srcOrd="5" destOrd="0" parTransId="{03C7956A-F6AD-4EEB-9E7C-91C4F220135C}" sibTransId="{7C84463E-19D0-4ACE-AD3B-BA52AB17575C}"/>
    <dgm:cxn modelId="{19DED3E1-E4D1-4065-8052-7261FD523D42}" type="presOf" srcId="{70B341BE-81E7-4927-9949-57DEEA267210}" destId="{7B14F31E-22F4-4929-BFEE-F44D9651FB30}" srcOrd="0" destOrd="0" presId="urn:microsoft.com/office/officeart/2005/8/layout/default"/>
    <dgm:cxn modelId="{62AC98E8-D2F9-4BC6-991F-459065B6A260}" srcId="{21AA4354-DBBD-4F50-AACD-D347D24C4179}" destId="{98720833-BDF1-4E2E-90D9-04606E475392}" srcOrd="4" destOrd="0" parTransId="{D15A48C8-C1D7-44F0-827A-DE2097067541}" sibTransId="{46307F9F-4D64-49E9-9588-37F108F0B9D6}"/>
    <dgm:cxn modelId="{BBC92CF7-514F-4457-A606-9AD1D63AE2BA}" type="presOf" srcId="{98720833-BDF1-4E2E-90D9-04606E475392}" destId="{341E1EEA-4D63-48A7-B461-3A7CEF249ADA}" srcOrd="0" destOrd="0" presId="urn:microsoft.com/office/officeart/2005/8/layout/default"/>
    <dgm:cxn modelId="{F4D006FD-1E87-4202-8FD0-D77E0FED1602}" type="presOf" srcId="{21AA4354-DBBD-4F50-AACD-D347D24C4179}" destId="{F6F4F442-666E-4C08-9D50-E4089635585E}" srcOrd="0" destOrd="0" presId="urn:microsoft.com/office/officeart/2005/8/layout/default"/>
    <dgm:cxn modelId="{06DA5256-5383-418B-B938-4288B17EC29F}" type="presParOf" srcId="{F6F4F442-666E-4C08-9D50-E4089635585E}" destId="{7B14F31E-22F4-4929-BFEE-F44D9651FB30}" srcOrd="0" destOrd="0" presId="urn:microsoft.com/office/officeart/2005/8/layout/default"/>
    <dgm:cxn modelId="{0D92DC51-2B0F-445B-B7B3-FF5E13120D92}" type="presParOf" srcId="{F6F4F442-666E-4C08-9D50-E4089635585E}" destId="{98B08C7E-A184-456D-8E5D-3F7648973365}" srcOrd="1" destOrd="0" presId="urn:microsoft.com/office/officeart/2005/8/layout/default"/>
    <dgm:cxn modelId="{625C2967-6DC1-4A55-B400-B73F0712A468}" type="presParOf" srcId="{F6F4F442-666E-4C08-9D50-E4089635585E}" destId="{7C8FD06B-1DE5-4484-939F-DBBCC235B0D9}" srcOrd="2" destOrd="0" presId="urn:microsoft.com/office/officeart/2005/8/layout/default"/>
    <dgm:cxn modelId="{720E4CFB-6BD7-42C2-9356-C4FD2E512862}" type="presParOf" srcId="{F6F4F442-666E-4C08-9D50-E4089635585E}" destId="{8B79BFCE-4CF7-4F9E-80D6-EA43FA7C5C0C}" srcOrd="3" destOrd="0" presId="urn:microsoft.com/office/officeart/2005/8/layout/default"/>
    <dgm:cxn modelId="{27459BC4-1360-46AB-AE58-FD1BDB0F4B5A}" type="presParOf" srcId="{F6F4F442-666E-4C08-9D50-E4089635585E}" destId="{6C821EAE-5891-43E7-AE2C-5461F3522750}" srcOrd="4" destOrd="0" presId="urn:microsoft.com/office/officeart/2005/8/layout/default"/>
    <dgm:cxn modelId="{59628DE0-65AA-42E7-8EE7-748050C72B80}" type="presParOf" srcId="{F6F4F442-666E-4C08-9D50-E4089635585E}" destId="{87727814-606D-409A-B7F7-F0E00CA26605}" srcOrd="5" destOrd="0" presId="urn:microsoft.com/office/officeart/2005/8/layout/default"/>
    <dgm:cxn modelId="{ED8AE45F-7571-44E6-994B-481FE05B699A}" type="presParOf" srcId="{F6F4F442-666E-4C08-9D50-E4089635585E}" destId="{81FFDF93-BE7E-42D9-BFB8-B2EACA014A9E}" srcOrd="6" destOrd="0" presId="urn:microsoft.com/office/officeart/2005/8/layout/default"/>
    <dgm:cxn modelId="{9E61FDAC-BB40-48DA-A00B-651CF7FB9494}" type="presParOf" srcId="{F6F4F442-666E-4C08-9D50-E4089635585E}" destId="{D189C688-64CD-4707-AE02-39568A9773CA}" srcOrd="7" destOrd="0" presId="urn:microsoft.com/office/officeart/2005/8/layout/default"/>
    <dgm:cxn modelId="{F2B8BC8F-B67B-4503-9DE0-CA478FDD3269}" type="presParOf" srcId="{F6F4F442-666E-4C08-9D50-E4089635585E}" destId="{341E1EEA-4D63-48A7-B461-3A7CEF249ADA}" srcOrd="8" destOrd="0" presId="urn:microsoft.com/office/officeart/2005/8/layout/default"/>
    <dgm:cxn modelId="{6798F3FB-F504-4127-AD92-C7E4DFAAA76B}" type="presParOf" srcId="{F6F4F442-666E-4C08-9D50-E4089635585E}" destId="{E5D97812-A45D-49B3-A855-B64351593541}" srcOrd="9" destOrd="0" presId="urn:microsoft.com/office/officeart/2005/8/layout/default"/>
    <dgm:cxn modelId="{EC482B8D-541F-46B5-9999-BA10CD1E9394}" type="presParOf" srcId="{F6F4F442-666E-4C08-9D50-E4089635585E}" destId="{AB9FE159-2A5C-4C3C-A6D6-3314B7F576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A4354-DBBD-4F50-AACD-D347D24C4179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70B341BE-81E7-4927-9949-57DEEA267210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dirty="0">
              <a:latin typeface="Arial Narrow" panose="020B0606020202030204" pitchFamily="34" charset="0"/>
            </a:rPr>
            <a:t>taneční slavnost </a:t>
          </a:r>
          <a:br>
            <a:rPr lang="cs-CZ" sz="2000" b="1" dirty="0">
              <a:latin typeface="Arial Narrow" panose="020B0606020202030204" pitchFamily="34" charset="0"/>
            </a:rPr>
          </a:br>
          <a:r>
            <a:rPr lang="cs-CZ" sz="2000" b="1" dirty="0">
              <a:latin typeface="Arial Narrow" panose="020B0606020202030204" pitchFamily="34" charset="0"/>
            </a:rPr>
            <a:t>v Praze</a:t>
          </a:r>
        </a:p>
      </dgm:t>
    </dgm:pt>
    <dgm:pt modelId="{C057C704-FFF3-4701-9C8B-2A2B684050A3}" type="parTrans" cxnId="{FE8D8A32-6E0A-4FAB-98F3-2885FB65B6F3}">
      <dgm:prSet/>
      <dgm:spPr/>
      <dgm:t>
        <a:bodyPr/>
        <a:lstStyle/>
        <a:p>
          <a:endParaRPr lang="cs-CZ"/>
        </a:p>
      </dgm:t>
    </dgm:pt>
    <dgm:pt modelId="{4FA261C8-2D0A-43E8-A4B8-1E73D81FC7C3}" type="sibTrans" cxnId="{FE8D8A32-6E0A-4FAB-98F3-2885FB65B6F3}">
      <dgm:prSet/>
      <dgm:spPr/>
      <dgm:t>
        <a:bodyPr/>
        <a:lstStyle/>
        <a:p>
          <a:endParaRPr lang="cs-CZ"/>
        </a:p>
      </dgm:t>
    </dgm:pt>
    <dgm:pt modelId="{EB0878AE-3C1A-4561-9546-35B8684360B9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dirty="0">
              <a:latin typeface="Arial Narrow" panose="020B0606020202030204" pitchFamily="34" charset="0"/>
            </a:rPr>
            <a:t>Bratislava</a:t>
          </a:r>
        </a:p>
      </dgm:t>
    </dgm:pt>
    <dgm:pt modelId="{343F7635-DC09-4E5F-ACB6-D422ECC5F9F7}" type="parTrans" cxnId="{9E4A6BC8-DE0E-4C86-B003-F46A085FB9BB}">
      <dgm:prSet/>
      <dgm:spPr/>
      <dgm:t>
        <a:bodyPr/>
        <a:lstStyle/>
        <a:p>
          <a:endParaRPr lang="cs-CZ"/>
        </a:p>
      </dgm:t>
    </dgm:pt>
    <dgm:pt modelId="{2E63F977-32B9-4861-ADFD-1E6DAAA3A188}" type="sibTrans" cxnId="{9E4A6BC8-DE0E-4C86-B003-F46A085FB9BB}">
      <dgm:prSet/>
      <dgm:spPr/>
      <dgm:t>
        <a:bodyPr/>
        <a:lstStyle/>
        <a:p>
          <a:endParaRPr lang="cs-CZ"/>
        </a:p>
      </dgm:t>
    </dgm:pt>
    <dgm:pt modelId="{54D35E95-2516-4AC3-8598-E038D92F257B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dirty="0">
              <a:latin typeface="Arial Narrow" panose="020B0606020202030204" pitchFamily="34" charset="0"/>
            </a:rPr>
            <a:t>4</a:t>
          </a:r>
        </a:p>
      </dgm:t>
    </dgm:pt>
    <dgm:pt modelId="{212E01DB-2D83-432D-9085-0647E9DA899C}" type="parTrans" cxnId="{4CBD778E-F8E1-4625-A195-4878A50906B7}">
      <dgm:prSet/>
      <dgm:spPr/>
      <dgm:t>
        <a:bodyPr/>
        <a:lstStyle/>
        <a:p>
          <a:endParaRPr lang="cs-CZ"/>
        </a:p>
      </dgm:t>
    </dgm:pt>
    <dgm:pt modelId="{BDFD1514-1A5D-40F2-A249-77953C183AC7}" type="sibTrans" cxnId="{4CBD778E-F8E1-4625-A195-4878A50906B7}">
      <dgm:prSet/>
      <dgm:spPr/>
      <dgm:t>
        <a:bodyPr/>
        <a:lstStyle/>
        <a:p>
          <a:endParaRPr lang="cs-CZ"/>
        </a:p>
      </dgm:t>
    </dgm:pt>
    <dgm:pt modelId="{BB01BF9B-8BAA-4202-815C-E6AE1E1F3483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dirty="0">
              <a:latin typeface="Arial Narrow" panose="020B0606020202030204" pitchFamily="34" charset="0"/>
            </a:rPr>
            <a:t>Konopiště</a:t>
          </a:r>
        </a:p>
      </dgm:t>
    </dgm:pt>
    <dgm:pt modelId="{0A9AFE12-EB60-44E7-8E4D-86210D67B150}" type="parTrans" cxnId="{298F487B-CAD0-4DF4-BACB-521182F4785E}">
      <dgm:prSet/>
      <dgm:spPr/>
      <dgm:t>
        <a:bodyPr/>
        <a:lstStyle/>
        <a:p>
          <a:endParaRPr lang="cs-CZ"/>
        </a:p>
      </dgm:t>
    </dgm:pt>
    <dgm:pt modelId="{D4FCEC78-9101-4B25-AFC7-C30AEDCD005D}" type="sibTrans" cxnId="{298F487B-CAD0-4DF4-BACB-521182F4785E}">
      <dgm:prSet/>
      <dgm:spPr/>
      <dgm:t>
        <a:bodyPr/>
        <a:lstStyle/>
        <a:p>
          <a:endParaRPr lang="cs-CZ"/>
        </a:p>
      </dgm:t>
    </dgm:pt>
    <dgm:pt modelId="{1C5AB964-0B2B-498D-8C06-6ABAB9D66154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dirty="0">
              <a:solidFill>
                <a:schemeClr val="bg1"/>
              </a:solidFill>
              <a:latin typeface="Arial Narrow" panose="020B0606020202030204" pitchFamily="34" charset="0"/>
            </a:rPr>
            <a:t>20</a:t>
          </a:r>
          <a:endParaRPr lang="cs-CZ" sz="2000" dirty="0">
            <a:solidFill>
              <a:schemeClr val="bg1"/>
            </a:solidFill>
          </a:endParaRPr>
        </a:p>
      </dgm:t>
    </dgm:pt>
    <dgm:pt modelId="{03C7956A-F6AD-4EEB-9E7C-91C4F220135C}" type="parTrans" cxnId="{AC0973DF-EA51-47EB-9AB4-A67898EFF81F}">
      <dgm:prSet/>
      <dgm:spPr/>
      <dgm:t>
        <a:bodyPr/>
        <a:lstStyle/>
        <a:p>
          <a:endParaRPr lang="cs-CZ"/>
        </a:p>
      </dgm:t>
    </dgm:pt>
    <dgm:pt modelId="{7C84463E-19D0-4ACE-AD3B-BA52AB17575C}" type="sibTrans" cxnId="{AC0973DF-EA51-47EB-9AB4-A67898EFF81F}">
      <dgm:prSet/>
      <dgm:spPr/>
      <dgm:t>
        <a:bodyPr/>
        <a:lstStyle/>
        <a:p>
          <a:endParaRPr lang="cs-CZ"/>
        </a:p>
      </dgm:t>
    </dgm:pt>
    <dgm:pt modelId="{98720833-BDF1-4E2E-90D9-04606E475392}">
      <dgm:prSet phldrT="[Text]" custT="1"/>
      <dgm:spPr>
        <a:solidFill>
          <a:srgbClr val="242424"/>
        </a:solidFill>
        <a:ln w="38100">
          <a:solidFill>
            <a:srgbClr val="00000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cs-CZ" sz="2000" b="1" dirty="0">
              <a:latin typeface="Arial Narrow" panose="020B0606020202030204" pitchFamily="34" charset="0"/>
            </a:rPr>
            <a:t>3.</a:t>
          </a:r>
        </a:p>
      </dgm:t>
    </dgm:pt>
    <dgm:pt modelId="{D15A48C8-C1D7-44F0-827A-DE2097067541}" type="parTrans" cxnId="{62AC98E8-D2F9-4BC6-991F-459065B6A260}">
      <dgm:prSet/>
      <dgm:spPr/>
      <dgm:t>
        <a:bodyPr/>
        <a:lstStyle/>
        <a:p>
          <a:endParaRPr lang="cs-CZ"/>
        </a:p>
      </dgm:t>
    </dgm:pt>
    <dgm:pt modelId="{46307F9F-4D64-49E9-9588-37F108F0B9D6}" type="sibTrans" cxnId="{62AC98E8-D2F9-4BC6-991F-459065B6A260}">
      <dgm:prSet/>
      <dgm:spPr/>
      <dgm:t>
        <a:bodyPr/>
        <a:lstStyle/>
        <a:p>
          <a:endParaRPr lang="cs-CZ"/>
        </a:p>
      </dgm:t>
    </dgm:pt>
    <dgm:pt modelId="{F6F4F442-666E-4C08-9D50-E4089635585E}" type="pres">
      <dgm:prSet presAssocID="{21AA4354-DBBD-4F50-AACD-D347D24C4179}" presName="diagram" presStyleCnt="0">
        <dgm:presLayoutVars>
          <dgm:dir/>
          <dgm:resizeHandles val="exact"/>
        </dgm:presLayoutVars>
      </dgm:prSet>
      <dgm:spPr/>
    </dgm:pt>
    <dgm:pt modelId="{7B14F31E-22F4-4929-BFEE-F44D9651FB30}" type="pres">
      <dgm:prSet presAssocID="{70B341BE-81E7-4927-9949-57DEEA267210}" presName="node" presStyleLbl="node1" presStyleIdx="0" presStyleCnt="6">
        <dgm:presLayoutVars>
          <dgm:bulletEnabled val="1"/>
        </dgm:presLayoutVars>
      </dgm:prSet>
      <dgm:spPr/>
    </dgm:pt>
    <dgm:pt modelId="{98B08C7E-A184-456D-8E5D-3F7648973365}" type="pres">
      <dgm:prSet presAssocID="{4FA261C8-2D0A-43E8-A4B8-1E73D81FC7C3}" presName="sibTrans" presStyleCnt="0"/>
      <dgm:spPr/>
    </dgm:pt>
    <dgm:pt modelId="{7C8FD06B-1DE5-4484-939F-DBBCC235B0D9}" type="pres">
      <dgm:prSet presAssocID="{EB0878AE-3C1A-4561-9546-35B8684360B9}" presName="node" presStyleLbl="node1" presStyleIdx="1" presStyleCnt="6">
        <dgm:presLayoutVars>
          <dgm:bulletEnabled val="1"/>
        </dgm:presLayoutVars>
      </dgm:prSet>
      <dgm:spPr/>
    </dgm:pt>
    <dgm:pt modelId="{8B79BFCE-4CF7-4F9E-80D6-EA43FA7C5C0C}" type="pres">
      <dgm:prSet presAssocID="{2E63F977-32B9-4861-ADFD-1E6DAAA3A188}" presName="sibTrans" presStyleCnt="0"/>
      <dgm:spPr/>
    </dgm:pt>
    <dgm:pt modelId="{6C821EAE-5891-43E7-AE2C-5461F3522750}" type="pres">
      <dgm:prSet presAssocID="{54D35E95-2516-4AC3-8598-E038D92F257B}" presName="node" presStyleLbl="node1" presStyleIdx="2" presStyleCnt="6">
        <dgm:presLayoutVars>
          <dgm:bulletEnabled val="1"/>
        </dgm:presLayoutVars>
      </dgm:prSet>
      <dgm:spPr/>
    </dgm:pt>
    <dgm:pt modelId="{87727814-606D-409A-B7F7-F0E00CA26605}" type="pres">
      <dgm:prSet presAssocID="{BDFD1514-1A5D-40F2-A249-77953C183AC7}" presName="sibTrans" presStyleCnt="0"/>
      <dgm:spPr/>
    </dgm:pt>
    <dgm:pt modelId="{81FFDF93-BE7E-42D9-BFB8-B2EACA014A9E}" type="pres">
      <dgm:prSet presAssocID="{BB01BF9B-8BAA-4202-815C-E6AE1E1F3483}" presName="node" presStyleLbl="node1" presStyleIdx="3" presStyleCnt="6" custLinFactNeighborY="580">
        <dgm:presLayoutVars>
          <dgm:bulletEnabled val="1"/>
        </dgm:presLayoutVars>
      </dgm:prSet>
      <dgm:spPr/>
    </dgm:pt>
    <dgm:pt modelId="{D189C688-64CD-4707-AE02-39568A9773CA}" type="pres">
      <dgm:prSet presAssocID="{D4FCEC78-9101-4B25-AFC7-C30AEDCD005D}" presName="sibTrans" presStyleCnt="0"/>
      <dgm:spPr/>
    </dgm:pt>
    <dgm:pt modelId="{341E1EEA-4D63-48A7-B461-3A7CEF249ADA}" type="pres">
      <dgm:prSet presAssocID="{98720833-BDF1-4E2E-90D9-04606E475392}" presName="node" presStyleLbl="node1" presStyleIdx="4" presStyleCnt="6" custLinFactNeighborX="0" custLinFactNeighborY="580">
        <dgm:presLayoutVars>
          <dgm:bulletEnabled val="1"/>
        </dgm:presLayoutVars>
      </dgm:prSet>
      <dgm:spPr/>
    </dgm:pt>
    <dgm:pt modelId="{E5D97812-A45D-49B3-A855-B64351593541}" type="pres">
      <dgm:prSet presAssocID="{46307F9F-4D64-49E9-9588-37F108F0B9D6}" presName="sibTrans" presStyleCnt="0"/>
      <dgm:spPr/>
    </dgm:pt>
    <dgm:pt modelId="{AB9FE159-2A5C-4C3C-A6D6-3314B7F57662}" type="pres">
      <dgm:prSet presAssocID="{1C5AB964-0B2B-498D-8C06-6ABAB9D66154}" presName="node" presStyleLbl="node1" presStyleIdx="5" presStyleCnt="6">
        <dgm:presLayoutVars>
          <dgm:bulletEnabled val="1"/>
        </dgm:presLayoutVars>
      </dgm:prSet>
      <dgm:spPr/>
    </dgm:pt>
  </dgm:ptLst>
  <dgm:cxnLst>
    <dgm:cxn modelId="{15CD4C08-9A8A-4058-A06B-EB1DE6B995A8}" type="presOf" srcId="{98720833-BDF1-4E2E-90D9-04606E475392}" destId="{341E1EEA-4D63-48A7-B461-3A7CEF249ADA}" srcOrd="0" destOrd="0" presId="urn:microsoft.com/office/officeart/2005/8/layout/default"/>
    <dgm:cxn modelId="{FE8D8A32-6E0A-4FAB-98F3-2885FB65B6F3}" srcId="{21AA4354-DBBD-4F50-AACD-D347D24C4179}" destId="{70B341BE-81E7-4927-9949-57DEEA267210}" srcOrd="0" destOrd="0" parTransId="{C057C704-FFF3-4701-9C8B-2A2B684050A3}" sibTransId="{4FA261C8-2D0A-43E8-A4B8-1E73D81FC7C3}"/>
    <dgm:cxn modelId="{3EDDF340-8EDB-42FC-953A-869B44B42743}" type="presOf" srcId="{BB01BF9B-8BAA-4202-815C-E6AE1E1F3483}" destId="{81FFDF93-BE7E-42D9-BFB8-B2EACA014A9E}" srcOrd="0" destOrd="0" presId="urn:microsoft.com/office/officeart/2005/8/layout/default"/>
    <dgm:cxn modelId="{A8AC2551-0EA7-49F6-9C28-FCCC8D5261BD}" type="presOf" srcId="{1C5AB964-0B2B-498D-8C06-6ABAB9D66154}" destId="{AB9FE159-2A5C-4C3C-A6D6-3314B7F57662}" srcOrd="0" destOrd="0" presId="urn:microsoft.com/office/officeart/2005/8/layout/default"/>
    <dgm:cxn modelId="{298F487B-CAD0-4DF4-BACB-521182F4785E}" srcId="{21AA4354-DBBD-4F50-AACD-D347D24C4179}" destId="{BB01BF9B-8BAA-4202-815C-E6AE1E1F3483}" srcOrd="3" destOrd="0" parTransId="{0A9AFE12-EB60-44E7-8E4D-86210D67B150}" sibTransId="{D4FCEC78-9101-4B25-AFC7-C30AEDCD005D}"/>
    <dgm:cxn modelId="{E9949E7B-109F-46FA-80E6-40E66A47DEBD}" type="presOf" srcId="{70B341BE-81E7-4927-9949-57DEEA267210}" destId="{7B14F31E-22F4-4929-BFEE-F44D9651FB30}" srcOrd="0" destOrd="0" presId="urn:microsoft.com/office/officeart/2005/8/layout/default"/>
    <dgm:cxn modelId="{4CBD778E-F8E1-4625-A195-4878A50906B7}" srcId="{21AA4354-DBBD-4F50-AACD-D347D24C4179}" destId="{54D35E95-2516-4AC3-8598-E038D92F257B}" srcOrd="2" destOrd="0" parTransId="{212E01DB-2D83-432D-9085-0647E9DA899C}" sibTransId="{BDFD1514-1A5D-40F2-A249-77953C183AC7}"/>
    <dgm:cxn modelId="{FFFC90BA-ABE6-4342-B93B-83D0C8EB7AB9}" type="presOf" srcId="{54D35E95-2516-4AC3-8598-E038D92F257B}" destId="{6C821EAE-5891-43E7-AE2C-5461F3522750}" srcOrd="0" destOrd="0" presId="urn:microsoft.com/office/officeart/2005/8/layout/default"/>
    <dgm:cxn modelId="{F202FEC3-C3D8-4836-84C5-233BD8360FDA}" type="presOf" srcId="{EB0878AE-3C1A-4561-9546-35B8684360B9}" destId="{7C8FD06B-1DE5-4484-939F-DBBCC235B0D9}" srcOrd="0" destOrd="0" presId="urn:microsoft.com/office/officeart/2005/8/layout/default"/>
    <dgm:cxn modelId="{9E4A6BC8-DE0E-4C86-B003-F46A085FB9BB}" srcId="{21AA4354-DBBD-4F50-AACD-D347D24C4179}" destId="{EB0878AE-3C1A-4561-9546-35B8684360B9}" srcOrd="1" destOrd="0" parTransId="{343F7635-DC09-4E5F-ACB6-D422ECC5F9F7}" sibTransId="{2E63F977-32B9-4861-ADFD-1E6DAAA3A188}"/>
    <dgm:cxn modelId="{AC0973DF-EA51-47EB-9AB4-A67898EFF81F}" srcId="{21AA4354-DBBD-4F50-AACD-D347D24C4179}" destId="{1C5AB964-0B2B-498D-8C06-6ABAB9D66154}" srcOrd="5" destOrd="0" parTransId="{03C7956A-F6AD-4EEB-9E7C-91C4F220135C}" sibTransId="{7C84463E-19D0-4ACE-AD3B-BA52AB17575C}"/>
    <dgm:cxn modelId="{62AC98E8-D2F9-4BC6-991F-459065B6A260}" srcId="{21AA4354-DBBD-4F50-AACD-D347D24C4179}" destId="{98720833-BDF1-4E2E-90D9-04606E475392}" srcOrd="4" destOrd="0" parTransId="{D15A48C8-C1D7-44F0-827A-DE2097067541}" sibTransId="{46307F9F-4D64-49E9-9588-37F108F0B9D6}"/>
    <dgm:cxn modelId="{92A5EEEB-2220-47F6-B728-44C1414ED7C8}" type="presOf" srcId="{21AA4354-DBBD-4F50-AACD-D347D24C4179}" destId="{F6F4F442-666E-4C08-9D50-E4089635585E}" srcOrd="0" destOrd="0" presId="urn:microsoft.com/office/officeart/2005/8/layout/default"/>
    <dgm:cxn modelId="{CB1DE226-5626-48B4-B588-E7118CB434A6}" type="presParOf" srcId="{F6F4F442-666E-4C08-9D50-E4089635585E}" destId="{7B14F31E-22F4-4929-BFEE-F44D9651FB30}" srcOrd="0" destOrd="0" presId="urn:microsoft.com/office/officeart/2005/8/layout/default"/>
    <dgm:cxn modelId="{D38C8E07-79DF-40E5-9266-D8C5C1194D4A}" type="presParOf" srcId="{F6F4F442-666E-4C08-9D50-E4089635585E}" destId="{98B08C7E-A184-456D-8E5D-3F7648973365}" srcOrd="1" destOrd="0" presId="urn:microsoft.com/office/officeart/2005/8/layout/default"/>
    <dgm:cxn modelId="{1A944285-8802-42E1-96C7-A54CDF87D054}" type="presParOf" srcId="{F6F4F442-666E-4C08-9D50-E4089635585E}" destId="{7C8FD06B-1DE5-4484-939F-DBBCC235B0D9}" srcOrd="2" destOrd="0" presId="urn:microsoft.com/office/officeart/2005/8/layout/default"/>
    <dgm:cxn modelId="{FD405B58-31A6-4B3E-8969-F6398CC63926}" type="presParOf" srcId="{F6F4F442-666E-4C08-9D50-E4089635585E}" destId="{8B79BFCE-4CF7-4F9E-80D6-EA43FA7C5C0C}" srcOrd="3" destOrd="0" presId="urn:microsoft.com/office/officeart/2005/8/layout/default"/>
    <dgm:cxn modelId="{4CB0EB92-4C51-4A5F-812C-43C0B25B6B3B}" type="presParOf" srcId="{F6F4F442-666E-4C08-9D50-E4089635585E}" destId="{6C821EAE-5891-43E7-AE2C-5461F3522750}" srcOrd="4" destOrd="0" presId="urn:microsoft.com/office/officeart/2005/8/layout/default"/>
    <dgm:cxn modelId="{EFF1EB46-B0C1-451F-990E-5A946ECB34C6}" type="presParOf" srcId="{F6F4F442-666E-4C08-9D50-E4089635585E}" destId="{87727814-606D-409A-B7F7-F0E00CA26605}" srcOrd="5" destOrd="0" presId="urn:microsoft.com/office/officeart/2005/8/layout/default"/>
    <dgm:cxn modelId="{7FE92848-8BA2-41D5-B306-120B8F283AD8}" type="presParOf" srcId="{F6F4F442-666E-4C08-9D50-E4089635585E}" destId="{81FFDF93-BE7E-42D9-BFB8-B2EACA014A9E}" srcOrd="6" destOrd="0" presId="urn:microsoft.com/office/officeart/2005/8/layout/default"/>
    <dgm:cxn modelId="{17535638-4F0A-42F8-B7CA-20B1A30D3BC3}" type="presParOf" srcId="{F6F4F442-666E-4C08-9D50-E4089635585E}" destId="{D189C688-64CD-4707-AE02-39568A9773CA}" srcOrd="7" destOrd="0" presId="urn:microsoft.com/office/officeart/2005/8/layout/default"/>
    <dgm:cxn modelId="{7C4BE02D-9A00-46EE-855E-74863C07D679}" type="presParOf" srcId="{F6F4F442-666E-4C08-9D50-E4089635585E}" destId="{341E1EEA-4D63-48A7-B461-3A7CEF249ADA}" srcOrd="8" destOrd="0" presId="urn:microsoft.com/office/officeart/2005/8/layout/default"/>
    <dgm:cxn modelId="{431D300D-6152-4E8D-83F7-2357059A8F23}" type="presParOf" srcId="{F6F4F442-666E-4C08-9D50-E4089635585E}" destId="{E5D97812-A45D-49B3-A855-B64351593541}" srcOrd="9" destOrd="0" presId="urn:microsoft.com/office/officeart/2005/8/layout/default"/>
    <dgm:cxn modelId="{D02736D3-A543-4CEF-96C4-37E97C3272AF}" type="presParOf" srcId="{F6F4F442-666E-4C08-9D50-E4089635585E}" destId="{AB9FE159-2A5C-4C3C-A6D6-3314B7F576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4F31E-22F4-4929-BFEE-F44D9651FB30}">
      <dsp:nvSpPr>
        <dsp:cNvPr id="0" name=""/>
        <dsp:cNvSpPr/>
      </dsp:nvSpPr>
      <dsp:spPr>
        <a:xfrm>
          <a:off x="0" y="64848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Kde se František a Žofie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seznámili</a:t>
          </a:r>
          <a:r>
            <a:rPr lang="cs-CZ" sz="2000" b="1" kern="1200" dirty="0">
              <a:latin typeface="Arial Narrow" panose="020B0606020202030204" pitchFamily="34" charset="0"/>
            </a:rPr>
            <a:t>?</a:t>
          </a:r>
        </a:p>
      </dsp:txBody>
      <dsp:txXfrm>
        <a:off x="0" y="648481"/>
        <a:ext cx="2128490" cy="1277094"/>
      </dsp:txXfrm>
    </dsp:sp>
    <dsp:sp modelId="{7C8FD06B-1DE5-4484-939F-DBBCC235B0D9}">
      <dsp:nvSpPr>
        <dsp:cNvPr id="0" name=""/>
        <dsp:cNvSpPr/>
      </dsp:nvSpPr>
      <dsp:spPr>
        <a:xfrm>
          <a:off x="2341339" y="64848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Ve kterém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městě</a:t>
          </a:r>
          <a:r>
            <a:rPr lang="cs-CZ" sz="2000" b="1" kern="1200" dirty="0">
              <a:latin typeface="Arial Narrow" panose="020B0606020202030204" pitchFamily="34" charset="0"/>
            </a:rPr>
            <a:t> měla sídlo arcivévodkyně Isabela z Croy?</a:t>
          </a:r>
          <a:endParaRPr lang="cs-CZ" sz="2000" kern="1200" dirty="0"/>
        </a:p>
      </dsp:txBody>
      <dsp:txXfrm>
        <a:off x="2341339" y="648481"/>
        <a:ext cx="2128490" cy="1277094"/>
      </dsp:txXfrm>
    </dsp:sp>
    <dsp:sp modelId="{6C821EAE-5891-43E7-AE2C-5461F3522750}">
      <dsp:nvSpPr>
        <dsp:cNvPr id="0" name=""/>
        <dsp:cNvSpPr/>
      </dsp:nvSpPr>
      <dsp:spPr>
        <a:xfrm>
          <a:off x="4682679" y="64848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Po kolika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letech</a:t>
          </a:r>
          <a:r>
            <a:rPr lang="cs-CZ" sz="2000" b="1" kern="1200" dirty="0">
              <a:latin typeface="Arial Narrow" panose="020B0606020202030204" pitchFamily="34" charset="0"/>
            </a:rPr>
            <a:t> se vztah Františka a Žofie provalil?</a:t>
          </a:r>
        </a:p>
      </dsp:txBody>
      <dsp:txXfrm>
        <a:off x="4682679" y="648481"/>
        <a:ext cx="2128490" cy="1277094"/>
      </dsp:txXfrm>
    </dsp:sp>
    <dsp:sp modelId="{81FFDF93-BE7E-42D9-BFB8-B2EACA014A9E}">
      <dsp:nvSpPr>
        <dsp:cNvPr id="0" name=""/>
        <dsp:cNvSpPr/>
      </dsp:nvSpPr>
      <dsp:spPr>
        <a:xfrm>
          <a:off x="0" y="214583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Na kterém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zámku</a:t>
          </a:r>
          <a:r>
            <a:rPr lang="cs-CZ" sz="2000" b="1" kern="1200" dirty="0">
              <a:latin typeface="Arial Narrow" panose="020B0606020202030204" pitchFamily="34" charset="0"/>
            </a:rPr>
            <a:t> žili František a Žofie po svatbě?</a:t>
          </a:r>
        </a:p>
      </dsp:txBody>
      <dsp:txXfrm>
        <a:off x="0" y="2145831"/>
        <a:ext cx="2128490" cy="1277094"/>
      </dsp:txXfrm>
    </dsp:sp>
    <dsp:sp modelId="{341E1EEA-4D63-48A7-B461-3A7CEF249ADA}">
      <dsp:nvSpPr>
        <dsp:cNvPr id="0" name=""/>
        <dsp:cNvSpPr/>
      </dsp:nvSpPr>
      <dsp:spPr>
        <a:xfrm>
          <a:off x="2341339" y="214583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rgbClr val="FFFFFF"/>
              </a:solidFill>
              <a:latin typeface="Arial Narrow" panose="020B0606020202030204" pitchFamily="34" charset="0"/>
              <a:ea typeface="+mn-ea"/>
              <a:cs typeface="+mn-cs"/>
            </a:rPr>
            <a:t>V kolikátém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voze</a:t>
          </a:r>
          <a:r>
            <a:rPr lang="cs-CZ" sz="2000" b="1" kern="1200" dirty="0">
              <a:solidFill>
                <a:srgbClr val="FFFFFF"/>
              </a:solidFill>
              <a:latin typeface="Arial Narrow" panose="020B0606020202030204" pitchFamily="34" charset="0"/>
              <a:ea typeface="+mn-ea"/>
              <a:cs typeface="+mn-cs"/>
            </a:rPr>
            <a:t> jel v Sarajevu František s Žofií?</a:t>
          </a:r>
        </a:p>
      </dsp:txBody>
      <dsp:txXfrm>
        <a:off x="2341339" y="2145831"/>
        <a:ext cx="2128490" cy="1277094"/>
      </dsp:txXfrm>
    </dsp:sp>
    <dsp:sp modelId="{AB9FE159-2A5C-4C3C-A6D6-3314B7F57662}">
      <dsp:nvSpPr>
        <dsp:cNvPr id="0" name=""/>
        <dsp:cNvSpPr/>
      </dsp:nvSpPr>
      <dsp:spPr>
        <a:xfrm>
          <a:off x="4682679" y="2138424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Kolik </a:t>
          </a:r>
          <a:r>
            <a:rPr lang="cs-CZ" sz="2000" b="1" kern="1200" dirty="0">
              <a:solidFill>
                <a:srgbClr val="FFCC99"/>
              </a:solidFill>
              <a:latin typeface="Arial Narrow" panose="020B0606020202030204" pitchFamily="34" charset="0"/>
              <a:ea typeface="+mn-ea"/>
              <a:cs typeface="+mn-cs"/>
            </a:rPr>
            <a:t>lidí</a:t>
          </a:r>
          <a:r>
            <a:rPr lang="cs-CZ" sz="2000" b="1" kern="1200" dirty="0">
              <a:latin typeface="Arial Narrow" panose="020B0606020202030204" pitchFamily="34" charset="0"/>
            </a:rPr>
            <a:t> zranily střepy po bombovém útoku třetího atentátníka?</a:t>
          </a:r>
          <a:endParaRPr lang="cs-CZ" sz="2000" kern="1200" dirty="0">
            <a:solidFill>
              <a:schemeClr val="bg1"/>
            </a:solidFill>
          </a:endParaRPr>
        </a:p>
      </dsp:txBody>
      <dsp:txXfrm>
        <a:off x="4682679" y="2138424"/>
        <a:ext cx="2128490" cy="1277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4F31E-22F4-4929-BFEE-F44D9651FB30}">
      <dsp:nvSpPr>
        <dsp:cNvPr id="0" name=""/>
        <dsp:cNvSpPr/>
      </dsp:nvSpPr>
      <dsp:spPr>
        <a:xfrm>
          <a:off x="0" y="64848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taneční slavnost </a:t>
          </a:r>
          <a:br>
            <a:rPr lang="cs-CZ" sz="2000" b="1" kern="1200" dirty="0">
              <a:latin typeface="Arial Narrow" panose="020B0606020202030204" pitchFamily="34" charset="0"/>
            </a:rPr>
          </a:br>
          <a:r>
            <a:rPr lang="cs-CZ" sz="2000" b="1" kern="1200" dirty="0">
              <a:latin typeface="Arial Narrow" panose="020B0606020202030204" pitchFamily="34" charset="0"/>
            </a:rPr>
            <a:t>v Praze</a:t>
          </a:r>
        </a:p>
      </dsp:txBody>
      <dsp:txXfrm>
        <a:off x="0" y="648481"/>
        <a:ext cx="2128490" cy="1277094"/>
      </dsp:txXfrm>
    </dsp:sp>
    <dsp:sp modelId="{7C8FD06B-1DE5-4484-939F-DBBCC235B0D9}">
      <dsp:nvSpPr>
        <dsp:cNvPr id="0" name=""/>
        <dsp:cNvSpPr/>
      </dsp:nvSpPr>
      <dsp:spPr>
        <a:xfrm>
          <a:off x="2341339" y="64848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Bratislava</a:t>
          </a:r>
        </a:p>
      </dsp:txBody>
      <dsp:txXfrm>
        <a:off x="2341339" y="648481"/>
        <a:ext cx="2128490" cy="1277094"/>
      </dsp:txXfrm>
    </dsp:sp>
    <dsp:sp modelId="{6C821EAE-5891-43E7-AE2C-5461F3522750}">
      <dsp:nvSpPr>
        <dsp:cNvPr id="0" name=""/>
        <dsp:cNvSpPr/>
      </dsp:nvSpPr>
      <dsp:spPr>
        <a:xfrm>
          <a:off x="4682679" y="64848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4</a:t>
          </a:r>
        </a:p>
      </dsp:txBody>
      <dsp:txXfrm>
        <a:off x="4682679" y="648481"/>
        <a:ext cx="2128490" cy="1277094"/>
      </dsp:txXfrm>
    </dsp:sp>
    <dsp:sp modelId="{81FFDF93-BE7E-42D9-BFB8-B2EACA014A9E}">
      <dsp:nvSpPr>
        <dsp:cNvPr id="0" name=""/>
        <dsp:cNvSpPr/>
      </dsp:nvSpPr>
      <dsp:spPr>
        <a:xfrm>
          <a:off x="0" y="214583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Konopiště</a:t>
          </a:r>
        </a:p>
      </dsp:txBody>
      <dsp:txXfrm>
        <a:off x="0" y="2145831"/>
        <a:ext cx="2128490" cy="1277094"/>
      </dsp:txXfrm>
    </dsp:sp>
    <dsp:sp modelId="{341E1EEA-4D63-48A7-B461-3A7CEF249ADA}">
      <dsp:nvSpPr>
        <dsp:cNvPr id="0" name=""/>
        <dsp:cNvSpPr/>
      </dsp:nvSpPr>
      <dsp:spPr>
        <a:xfrm>
          <a:off x="2341339" y="2145831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 Narrow" panose="020B0606020202030204" pitchFamily="34" charset="0"/>
            </a:rPr>
            <a:t>3.</a:t>
          </a:r>
        </a:p>
      </dsp:txBody>
      <dsp:txXfrm>
        <a:off x="2341339" y="2145831"/>
        <a:ext cx="2128490" cy="1277094"/>
      </dsp:txXfrm>
    </dsp:sp>
    <dsp:sp modelId="{AB9FE159-2A5C-4C3C-A6D6-3314B7F57662}">
      <dsp:nvSpPr>
        <dsp:cNvPr id="0" name=""/>
        <dsp:cNvSpPr/>
      </dsp:nvSpPr>
      <dsp:spPr>
        <a:xfrm>
          <a:off x="4682679" y="2138424"/>
          <a:ext cx="2128490" cy="1277094"/>
        </a:xfrm>
        <a:prstGeom prst="rect">
          <a:avLst/>
        </a:prstGeom>
        <a:solidFill>
          <a:srgbClr val="242424"/>
        </a:solidFill>
        <a:ln w="38100" cap="flat" cmpd="sng" algn="ctr">
          <a:solidFill>
            <a:srgbClr val="00000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  <a:latin typeface="Arial Narrow" panose="020B0606020202030204" pitchFamily="34" charset="0"/>
            </a:rPr>
            <a:t>20</a:t>
          </a:r>
          <a:endParaRPr lang="cs-CZ" sz="2000" kern="1200" dirty="0">
            <a:solidFill>
              <a:schemeClr val="bg1"/>
            </a:solidFill>
          </a:endParaRPr>
        </a:p>
      </dsp:txBody>
      <dsp:txXfrm>
        <a:off x="4682679" y="2138424"/>
        <a:ext cx="2128490" cy="1277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ABAFF31-6463-451A-8408-B34A87EBF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429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46A64B-960F-4E80-A37A-35440B29303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63063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07724-0723-49ED-A4B9-4E0C65A2124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165314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1519268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3472290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1390058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07724-0723-49ED-A4B9-4E0C65A2124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2504340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3047585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2201877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418360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3910984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07724-0723-49ED-A4B9-4E0C65A2124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171057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07724-0723-49ED-A4B9-4E0C65A212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2505462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3871385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946367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3824077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990763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2733055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2115837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247423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47785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07724-0723-49ED-A4B9-4E0C65A2124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94621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410859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07724-0723-49ED-A4B9-4E0C65A2124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306040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1330024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4001785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06C36-F652-4118-9583-078F6529FE1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cs-CZ"/>
          </a:p>
        </p:txBody>
      </p:sp>
    </p:spTree>
    <p:extLst>
      <p:ext uri="{BB962C8B-B14F-4D97-AF65-F5344CB8AC3E}">
        <p14:creationId xmlns:p14="http://schemas.microsoft.com/office/powerpoint/2010/main" val="40937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65153"/>
            <a:ext cx="7620000" cy="704851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311282"/>
            <a:ext cx="7620000" cy="441325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874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5" y="219082"/>
            <a:ext cx="2181225" cy="54959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38130" y="219082"/>
            <a:ext cx="6391275" cy="54959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248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384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942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780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654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4378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4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274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8145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219083"/>
            <a:ext cx="87249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731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s://www.google.cz/maps/@9.323034,30.2237228,13199249m/data=!3m1!1e3?hl=cs" TargetMode="External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slide" Target="slide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.jpeg"/><Relationship Id="rId11" Type="http://schemas.openxmlformats.org/officeDocument/2006/relationships/slide" Target="slide20.xml"/><Relationship Id="rId5" Type="http://schemas.microsoft.com/office/2007/relationships/hdphoto" Target="../media/hdphoto4.wdp"/><Relationship Id="rId15" Type="http://schemas.microsoft.com/office/2007/relationships/hdphoto" Target="../media/hdphoto6.wdp"/><Relationship Id="rId23" Type="http://schemas.openxmlformats.org/officeDocument/2006/relationships/image" Target="../media/image30.png"/><Relationship Id="rId10" Type="http://schemas.openxmlformats.org/officeDocument/2006/relationships/image" Target="../media/image14.jpeg"/><Relationship Id="rId19" Type="http://schemas.microsoft.com/office/2007/relationships/hdphoto" Target="../media/hdphoto13.wdp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2.png"/><Relationship Id="rId22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openxmlformats.org/officeDocument/2006/relationships/hyperlink" Target="https://www.google.cz/maps/@9.323034,30.2237228,13199249m/data=!3m1!1e3?hl=cs" TargetMode="External"/><Relationship Id="rId17" Type="http://schemas.microsoft.com/office/2007/relationships/hdphoto" Target="../media/hdphoto18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20" Type="http://schemas.openxmlformats.org/officeDocument/2006/relationships/image" Target="../media/image20.pn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jpeg"/><Relationship Id="rId11" Type="http://schemas.openxmlformats.org/officeDocument/2006/relationships/image" Target="../media/image10.png"/><Relationship Id="rId5" Type="http://schemas.microsoft.com/office/2007/relationships/hdphoto" Target="../media/hdphoto4.wdp"/><Relationship Id="rId15" Type="http://schemas.openxmlformats.org/officeDocument/2006/relationships/image" Target="../media/image14.jpeg"/><Relationship Id="rId23" Type="http://schemas.microsoft.com/office/2007/relationships/hdphoto" Target="../media/hdphoto19.wdp"/><Relationship Id="rId10" Type="http://schemas.openxmlformats.org/officeDocument/2006/relationships/slide" Target="slide20.xml"/><Relationship Id="rId19" Type="http://schemas.openxmlformats.org/officeDocument/2006/relationships/hyperlink" Target="https://www.slavne-dny.cz/episode/10018209/den-bitvy-u-zborova-2-cervenec-1917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microsoft.com/office/2007/relationships/hdphoto" Target="../media/hdphoto6.wdp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3.wdp"/><Relationship Id="rId3" Type="http://schemas.openxmlformats.org/officeDocument/2006/relationships/notesSlide" Target="../notesSlides/notesSlide13.xml"/><Relationship Id="rId7" Type="http://schemas.microsoft.com/office/2007/relationships/hdphoto" Target="../media/hdphoto21.wdp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4.png"/><Relationship Id="rId11" Type="http://schemas.openxmlformats.org/officeDocument/2006/relationships/image" Target="../media/image37.gif"/><Relationship Id="rId5" Type="http://schemas.microsoft.com/office/2007/relationships/hdphoto" Target="../media/hdphoto20.wdp"/><Relationship Id="rId15" Type="http://schemas.microsoft.com/office/2007/relationships/hdphoto" Target="../media/hdphoto24.wdp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microsoft.com/office/2007/relationships/hdphoto" Target="../media/hdphoto22.wdp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18" Type="http://schemas.openxmlformats.org/officeDocument/2006/relationships/diagramLayout" Target="../diagrams/layout1.xml"/><Relationship Id="rId3" Type="http://schemas.openxmlformats.org/officeDocument/2006/relationships/notesSlide" Target="../notesSlides/notesSlide15.xml"/><Relationship Id="rId21" Type="http://schemas.microsoft.com/office/2007/relationships/diagramDrawing" Target="../diagrams/drawing1.xml"/><Relationship Id="rId7" Type="http://schemas.openxmlformats.org/officeDocument/2006/relationships/image" Target="../media/image11.png"/><Relationship Id="rId12" Type="http://schemas.openxmlformats.org/officeDocument/2006/relationships/slide" Target="slide16.xml"/><Relationship Id="rId17" Type="http://schemas.openxmlformats.org/officeDocument/2006/relationships/diagramData" Target="../diagrams/data1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0.wdp"/><Relationship Id="rId20" Type="http://schemas.openxmlformats.org/officeDocument/2006/relationships/diagramColors" Target="../diagrams/colors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9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0.png"/><Relationship Id="rId23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openxmlformats.org/officeDocument/2006/relationships/diagramQuickStyle" Target="../diagrams/quickStyle1.xml"/><Relationship Id="rId4" Type="http://schemas.openxmlformats.org/officeDocument/2006/relationships/image" Target="../media/image8.png"/><Relationship Id="rId9" Type="http://schemas.openxmlformats.org/officeDocument/2006/relationships/hyperlink" Target="https://www.google.cz/maps/@9.323034,30.2237228,13199249m/data=!3m1!1e3?hl=cs" TargetMode="External"/><Relationship Id="rId14" Type="http://schemas.openxmlformats.org/officeDocument/2006/relationships/hyperlink" Target="https://www.slavne-dny.cz/episode/821895/den-kdy-byl-spachan-atentat-v-sarajevu-28-cerven" TargetMode="External"/><Relationship Id="rId2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diagramLayout" Target="../diagrams/layout2.xml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16.xml"/><Relationship Id="rId21" Type="http://schemas.microsoft.com/office/2007/relationships/hdphoto" Target="../media/hdphoto7.wdp"/><Relationship Id="rId7" Type="http://schemas.openxmlformats.org/officeDocument/2006/relationships/image" Target="../media/image11.png"/><Relationship Id="rId12" Type="http://schemas.openxmlformats.org/officeDocument/2006/relationships/diagramData" Target="../diagrams/data2.xml"/><Relationship Id="rId17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6" Type="http://schemas.microsoft.com/office/2007/relationships/diagramDrawing" Target="../diagrams/drawing2.xml"/><Relationship Id="rId20" Type="http://schemas.openxmlformats.org/officeDocument/2006/relationships/image" Target="../media/image15.png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9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19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hyperlink" Target="https://www.google.cz/maps/@9.323034,30.2237228,13199249m/data=!3m1!1e3?hl=cs" TargetMode="External"/><Relationship Id="rId1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2.gif"/><Relationship Id="rId11" Type="http://schemas.openxmlformats.org/officeDocument/2006/relationships/slide" Target="slide3.xml"/><Relationship Id="rId5" Type="http://schemas.microsoft.com/office/2007/relationships/hdphoto" Target="../media/hdphoto4.wdp"/><Relationship Id="rId15" Type="http://schemas.openxmlformats.org/officeDocument/2006/relationships/hyperlink" Target="https://www.google.cz/maps/@9.323034,30.2237228,13199249m/data=!3m1!1e3?hl=cs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41.jpeg"/><Relationship Id="rId9" Type="http://schemas.openxmlformats.org/officeDocument/2006/relationships/image" Target="../media/image9.jpeg"/><Relationship Id="rId1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2.gif"/><Relationship Id="rId11" Type="http://schemas.openxmlformats.org/officeDocument/2006/relationships/slide" Target="slide11.xml"/><Relationship Id="rId5" Type="http://schemas.microsoft.com/office/2007/relationships/hdphoto" Target="../media/hdphoto4.wdp"/><Relationship Id="rId15" Type="http://schemas.openxmlformats.org/officeDocument/2006/relationships/hyperlink" Target="https://www.google.cz/maps/@9.323034,30.2237228,13199249m/data=!3m1!1e3?hl=cs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41.jpeg"/><Relationship Id="rId9" Type="http://schemas.openxmlformats.org/officeDocument/2006/relationships/image" Target="../media/image9.jpeg"/><Relationship Id="rId14" Type="http://schemas.microsoft.com/office/2007/relationships/hdphoto" Target="../media/hdphoto2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yne.cz/3xS43787/sarajevo.htm" TargetMode="External"/><Relationship Id="rId13" Type="http://schemas.openxmlformats.org/officeDocument/2006/relationships/hyperlink" Target="https://www.google.cz/maps/@9.323034,30.2237228,13199249m/data=!3m1!1e3?hl=cs" TargetMode="External"/><Relationship Id="rId3" Type="http://schemas.openxmlformats.org/officeDocument/2006/relationships/notesSlide" Target="../notesSlides/notesSlide20.xml"/><Relationship Id="rId7" Type="http://schemas.openxmlformats.org/officeDocument/2006/relationships/hyperlink" Target="https://dhjg5nm5426ht.cloudfront.net/blog-content/blog-images/franz-ferdinand/Front%20Page.jpg" TargetMode="External"/><Relationship Id="rId12" Type="http://schemas.openxmlformats.org/officeDocument/2006/relationships/image" Target="../media/image9.jpeg"/><Relationship Id="rId1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1" Type="http://schemas.openxmlformats.org/officeDocument/2006/relationships/themeOverride" Target="../theme/themeOverride13.xml"/><Relationship Id="rId6" Type="http://schemas.openxmlformats.org/officeDocument/2006/relationships/hyperlink" Target="https://upload.wikimedia.org/wikipedia/commons/4/4b/DC-1914-27-d-Sarajevo.jpg" TargetMode="External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41.jpeg"/><Relationship Id="rId9" Type="http://schemas.openxmlformats.org/officeDocument/2006/relationships/hyperlink" Target="http://www.nzhistory.net.nz/files/images/austro-hungarian-map-1914-1000.jpg" TargetMode="External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fd.cz/film/20732-sarajevsky-atentat/galerie/" TargetMode="External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idnes.cz/xman/styl/atentat-sarajevo-habsburkove-gavrilo-princip-ferdinand-d-este.A230607_135817_xman-styl_dyn" TargetMode="External"/><Relationship Id="rId12" Type="http://schemas.openxmlformats.org/officeDocument/2006/relationships/hyperlink" Target="https://www.thoughtco.com/sinking-of-the-lusitania-1778317" TargetMode="Externa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google.cz/maps/@9.323034,30.2237228,13199249m/data=!3m1!1e3?hl=cs" TargetMode="External"/><Relationship Id="rId20" Type="http://schemas.microsoft.com/office/2007/relationships/hdphoto" Target="../media/hdphoto7.wdp"/><Relationship Id="rId1" Type="http://schemas.openxmlformats.org/officeDocument/2006/relationships/themeOverride" Target="../theme/themeOverride14.xml"/><Relationship Id="rId6" Type="http://schemas.openxmlformats.org/officeDocument/2006/relationships/hyperlink" Target="https://upload.wikimedia.org/wikipedia/commons/3/35/Proces_w_Sarajewie_s.jpg" TargetMode="External"/><Relationship Id="rId11" Type="http://schemas.openxmlformats.org/officeDocument/2006/relationships/hyperlink" Target="https://www.britannica.com/event/Second-Battle-of-Ypres" TargetMode="External"/><Relationship Id="rId5" Type="http://schemas.microsoft.com/office/2007/relationships/hdphoto" Target="../media/hdphoto4.wdp"/><Relationship Id="rId15" Type="http://schemas.openxmlformats.org/officeDocument/2006/relationships/image" Target="../media/image9.jpeg"/><Relationship Id="rId10" Type="http://schemas.openxmlformats.org/officeDocument/2006/relationships/hyperlink" Target="https://en.m.wikipedia.org/wiki/File:World_1914_empires_colonies_territory.PNG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41.jpeg"/><Relationship Id="rId9" Type="http://schemas.openxmlformats.org/officeDocument/2006/relationships/hyperlink" Target="https://upload.wikimedia.org/wikipedia/commons/thumb/7/74/Sarajevo-assn-chart.svg/796px-Sarajevo-assn-chart.svg.png" TargetMode="External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dn.history.com/sites/2/2013/12/officers-celebrate-at-captured-german-canteen-P.jpeg" TargetMode="External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notesSlide" Target="../notesSlides/notesSlide22.xml"/><Relationship Id="rId7" Type="http://schemas.openxmlformats.org/officeDocument/2006/relationships/hyperlink" Target="https://kaiserreich.fandom.com/wiki/Paul_von_Hindenburg" TargetMode="External"/><Relationship Id="rId12" Type="http://schemas.openxmlformats.org/officeDocument/2006/relationships/hyperlink" Target="http://www.onb.ac.at/download/ersterweltkrieg/piave_damm.jpg" TargetMode="Externa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google.cz/maps/@9.323034,30.2237228,13199249m/data=!3m1!1e3?hl=cs" TargetMode="External"/><Relationship Id="rId20" Type="http://schemas.microsoft.com/office/2007/relationships/hdphoto" Target="../media/hdphoto7.wdp"/><Relationship Id="rId1" Type="http://schemas.openxmlformats.org/officeDocument/2006/relationships/themeOverride" Target="../theme/themeOverride15.xml"/><Relationship Id="rId6" Type="http://schemas.openxmlformats.org/officeDocument/2006/relationships/hyperlink" Target="https://cs.wikipedia.org/wiki/P%C5%99%C3%ADm%C4%9B%C5%99%C3%AD_z_Compi%C3%A8gne#/media/Soubor:Waffenstillstand_gr.jpg" TargetMode="External"/><Relationship Id="rId11" Type="http://schemas.openxmlformats.org/officeDocument/2006/relationships/hyperlink" Target="https://www.payne.cz/3xS43787/Sar-MymNarodum.jpg" TargetMode="External"/><Relationship Id="rId5" Type="http://schemas.microsoft.com/office/2007/relationships/hdphoto" Target="../media/hdphoto4.wdp"/><Relationship Id="rId15" Type="http://schemas.openxmlformats.org/officeDocument/2006/relationships/image" Target="../media/image9.jpeg"/><Relationship Id="rId10" Type="http://schemas.openxmlformats.org/officeDocument/2006/relationships/hyperlink" Target="https://cs.wikipedia.org/wiki/Str%C3%BD%C4%8Dek_Sam#/media/Soubor:J._M._Flagg,_I_Want_You_for_U.S._Army_poster_(1917).jpg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41.jpeg"/><Relationship Id="rId9" Type="http://schemas.openxmlformats.org/officeDocument/2006/relationships/hyperlink" Target="https://trebon.rezidencesvatatrojice.cz/1-svetov-vojna-vzducholode-04/" TargetMode="External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theatlantic.com/thumbor/9eTLQ5l2-Ql0mfCPXshwd_GOUuw=/900x681/media/img/photo/2016/11/world-war-i-in-photos-introduction/w_27/original.jpg" TargetMode="External"/><Relationship Id="rId13" Type="http://schemas.openxmlformats.org/officeDocument/2006/relationships/image" Target="../media/image9.jpeg"/><Relationship Id="rId18" Type="http://schemas.microsoft.com/office/2007/relationships/hdphoto" Target="../media/hdphoto7.wdp"/><Relationship Id="rId3" Type="http://schemas.openxmlformats.org/officeDocument/2006/relationships/notesSlide" Target="../notesSlides/notesSlide23.xml"/><Relationship Id="rId7" Type="http://schemas.openxmlformats.org/officeDocument/2006/relationships/hyperlink" Target="https://cdn.theatlantic.com/thumbor/lKX1QmlF3NHNoWK0Gt2SkK__Las=/900x618/media/img/photo/2016/11/world-war-i-in-photos-introduction/w_28/original.jpg" TargetMode="External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6.wdp"/><Relationship Id="rId1" Type="http://schemas.openxmlformats.org/officeDocument/2006/relationships/themeOverride" Target="../theme/themeOverride16.xml"/><Relationship Id="rId6" Type="http://schemas.openxmlformats.org/officeDocument/2006/relationships/hyperlink" Target="https://vltava.rozhlas.cz/sites/default/files/styles/lightbox/public/images/03200485_1.jpeg?itok=TuPP7Uov&amp;_gl=1*17e6li2*_ga*MTUwNjA1MDkzMi4xNzExMzAwNjc1*_ga_NHXTP7RWNV*MTcxNjIyNjQ4OS40LjAuMTcxNjIyNjQ4OS4wLjAuMTUyMzk2MjAx" TargetMode="External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5" Type="http://schemas.openxmlformats.org/officeDocument/2006/relationships/image" Target="../media/image12.png"/><Relationship Id="rId10" Type="http://schemas.openxmlformats.org/officeDocument/2006/relationships/hyperlink" Target="https://cdn.theatlantic.com/thumbor/niYajuPFE56TxcxQyJWvXUD9Y8I=/900x667/media/img/photo/2016/11/world-war-i-in-photos-introduction/w_01/original.jpg" TargetMode="External"/><Relationship Id="rId4" Type="http://schemas.openxmlformats.org/officeDocument/2006/relationships/image" Target="../media/image41.jpeg"/><Relationship Id="rId9" Type="http://schemas.openxmlformats.org/officeDocument/2006/relationships/hyperlink" Target="http://it1408.sspu-opava.cz/img/zakop.jpg" TargetMode="External"/><Relationship Id="rId14" Type="http://schemas.openxmlformats.org/officeDocument/2006/relationships/hyperlink" Target="https://www.google.cz/maps/@9.323034,30.2237228,13199249m/data=!3m1!1e3?hl=cs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skatelevize.cz/lide/alois-rasin/" TargetMode="External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notesSlide" Target="../notesSlides/notesSlide24.xml"/><Relationship Id="rId7" Type="http://schemas.openxmlformats.org/officeDocument/2006/relationships/hyperlink" Target="https://www.louny.eu/osobnosti/karel-kramar/535/" TargetMode="External"/><Relationship Id="rId12" Type="http://schemas.openxmlformats.org/officeDocument/2006/relationships/hyperlink" Target="https://cs.wikipedia.org/wiki/%C4%8Ceskoslovensk%C3%A9_legie#/media/Soubor:Czechoslovak_legion_6th_rifle_regiment_returning_home_1920.tif" TargetMode="Externa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google.cz/maps/@9.323034,30.2237228,13199249m/data=!3m1!1e3?hl=cs" TargetMode="External"/><Relationship Id="rId20" Type="http://schemas.microsoft.com/office/2007/relationships/hdphoto" Target="../media/hdphoto7.wdp"/><Relationship Id="rId1" Type="http://schemas.openxmlformats.org/officeDocument/2006/relationships/themeOverride" Target="../theme/themeOverride17.xml"/><Relationship Id="rId6" Type="http://schemas.openxmlformats.org/officeDocument/2006/relationships/hyperlink" Target="http://www.emersonkent.com/map_archive/europe_1919.htm#google_vignette" TargetMode="External"/><Relationship Id="rId11" Type="http://schemas.openxmlformats.org/officeDocument/2006/relationships/hyperlink" Target="https://www.teraz.sk/magazin/veda-stefanik-astronom/99627-clanok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9.jpeg"/><Relationship Id="rId10" Type="http://schemas.openxmlformats.org/officeDocument/2006/relationships/hyperlink" Target="https://www.stoplusjednicka.cz/edvard-benes-verny-pokracovatel-prezidenta-osvoboditele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41.jpeg"/><Relationship Id="rId9" Type="http://schemas.openxmlformats.org/officeDocument/2006/relationships/hyperlink" Target="https://www.teraz.sk/slovensko/masaryk-prvy-prezident-vznik-csr/62554-clanok.html" TargetMode="External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icko.cz/clanek/precti-si-zabava/16659/ceskoslovenske-legie-webova-pocta-legionarum.html" TargetMode="External"/><Relationship Id="rId13" Type="http://schemas.openxmlformats.org/officeDocument/2006/relationships/image" Target="../media/image9.jpeg"/><Relationship Id="rId18" Type="http://schemas.microsoft.com/office/2007/relationships/hdphoto" Target="../media/hdphoto7.wdp"/><Relationship Id="rId3" Type="http://schemas.openxmlformats.org/officeDocument/2006/relationships/notesSlide" Target="../notesSlides/notesSlide25.xml"/><Relationship Id="rId7" Type="http://schemas.openxmlformats.org/officeDocument/2006/relationships/hyperlink" Target="https://upload.wikimedia.org/wikipedia/commons/thumb/8/85/Masaryk_Haus_Paris.jpg/1280px-Masaryk_Haus_Paris.jpg" TargetMode="External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6.wdp"/><Relationship Id="rId1" Type="http://schemas.openxmlformats.org/officeDocument/2006/relationships/themeOverride" Target="../theme/themeOverride18.xml"/><Relationship Id="rId6" Type="http://schemas.openxmlformats.org/officeDocument/2006/relationships/hyperlink" Target="https://cs.wikipedia.org/wiki/%C4%8Ceskoslovensk%C3%A9_legie#/media/Soubor:Coat_of_arms_of_the_Czechoslovak_Legion.svg" TargetMode="External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5" Type="http://schemas.openxmlformats.org/officeDocument/2006/relationships/image" Target="../media/image12.png"/><Relationship Id="rId10" Type="http://schemas.openxmlformats.org/officeDocument/2006/relationships/hyperlink" Target="https://cs.wikipedia.org/wiki/%C4%8Ceskoslovensk%C3%A9_legie#/media/Soubor:Czechoslovak_legion_6th_rifle_regiment_1917.tif" TargetMode="External"/><Relationship Id="rId4" Type="http://schemas.openxmlformats.org/officeDocument/2006/relationships/image" Target="../media/image41.jpeg"/><Relationship Id="rId9" Type="http://schemas.openxmlformats.org/officeDocument/2006/relationships/hyperlink" Target="https://cs.wikipedia.org/wiki/%C4%8Ceskoslovensk%C3%A9_legie#/media/Soubor:Czechoslovak_Legion_in_Russia_Flag.png" TargetMode="External"/><Relationship Id="rId14" Type="http://schemas.openxmlformats.org/officeDocument/2006/relationships/hyperlink" Target="https://www.google.cz/maps/@9.323034,30.2237228,13199249m/data=!3m1!1e3?hl=cs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tyk.cz/publicistika/28-rijen-1918-den-hanby-pro-ceske-nemce-20171026.html" TargetMode="External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26.xml"/><Relationship Id="rId7" Type="http://schemas.openxmlformats.org/officeDocument/2006/relationships/hyperlink" Target="https://cs.wikipedia.org/wiki/%C4%8Ceskoslovensk%C3%A9_legie#/media/Soubor:Japanese.Ship.Shunko.Maru.1919-1920.gif" TargetMode="External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9.xml"/><Relationship Id="rId6" Type="http://schemas.openxmlformats.org/officeDocument/2006/relationships/hyperlink" Target="https://cs.wikipedia.org/wiki/%C4%8Ceskoslovensk%C3%A9_legie#/media/Soubor:SS_Tras_os_Montes_Vladivostok_XII_1919_BW.jpg" TargetMode="External"/><Relationship Id="rId11" Type="http://schemas.openxmlformats.org/officeDocument/2006/relationships/hyperlink" Target="https://www.bejvavalo.cz/clanek/t-g-masaryk-jako-jezdec-a-milovnik-koni/" TargetMode="External"/><Relationship Id="rId5" Type="http://schemas.microsoft.com/office/2007/relationships/hdphoto" Target="../media/hdphoto4.wdp"/><Relationship Id="rId15" Type="http://schemas.openxmlformats.org/officeDocument/2006/relationships/hyperlink" Target="https://www.google.cz/maps/@9.323034,30.2237228,13199249m/data=!3m1!1e3?hl=cs" TargetMode="External"/><Relationship Id="rId10" Type="http://schemas.openxmlformats.org/officeDocument/2006/relationships/hyperlink" Target="https://www.stoplusjednicka.cz/posledni-cisar-rakousko-uherska-jak-se-karel-i-pripravoval-na-prevzeti-vlady" TargetMode="External"/><Relationship Id="rId19" Type="http://schemas.microsoft.com/office/2007/relationships/hdphoto" Target="../media/hdphoto7.wdp"/><Relationship Id="rId4" Type="http://schemas.openxmlformats.org/officeDocument/2006/relationships/image" Target="../media/image41.jpeg"/><Relationship Id="rId9" Type="http://schemas.openxmlformats.org/officeDocument/2006/relationships/hyperlink" Target="https://de.wikipedia.org/wiki/Karl_(%C3%96sterreich-Ungarn)#/media/Datei:Emperor_karl_of_austria-hungary_1917.png" TargetMode="External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6.png"/><Relationship Id="rId7" Type="http://schemas.openxmlformats.org/officeDocument/2006/relationships/slide" Target="slide20.xml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slide" Target="slide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11" Type="http://schemas.openxmlformats.org/officeDocument/2006/relationships/hyperlink" Target="https://www.google.cz/maps/@9.323034,30.2237228,13199249m/data=!3m1!1e3?hl=cs" TargetMode="External"/><Relationship Id="rId5" Type="http://schemas.microsoft.com/office/2007/relationships/hdphoto" Target="../media/hdphoto4.wdp"/><Relationship Id="rId15" Type="http://schemas.openxmlformats.org/officeDocument/2006/relationships/image" Target="../media/image14.jpeg"/><Relationship Id="rId10" Type="http://schemas.microsoft.com/office/2007/relationships/hdphoto" Target="../media/hdphoto5.wdp"/><Relationship Id="rId19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s://www.google.cz/maps/@9.323034,30.2237228,13199249m/data=!3m1!1e3?hl=cs" TargetMode="External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9.jpe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hyperlink" Target="https://cs.wikipedia.org/wiki/Gavrilo_Princip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jpeg"/><Relationship Id="rId11" Type="http://schemas.openxmlformats.org/officeDocument/2006/relationships/slide" Target="slide20.xml"/><Relationship Id="rId24" Type="http://schemas.microsoft.com/office/2007/relationships/hdphoto" Target="../media/hdphoto10.wdp"/><Relationship Id="rId5" Type="http://schemas.microsoft.com/office/2007/relationships/hdphoto" Target="../media/hdphoto4.wdp"/><Relationship Id="rId15" Type="http://schemas.microsoft.com/office/2007/relationships/hdphoto" Target="../media/hdphoto6.wdp"/><Relationship Id="rId23" Type="http://schemas.openxmlformats.org/officeDocument/2006/relationships/image" Target="../media/image20.png"/><Relationship Id="rId10" Type="http://schemas.openxmlformats.org/officeDocument/2006/relationships/image" Target="../media/image14.jpeg"/><Relationship Id="rId19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2.png"/><Relationship Id="rId22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hyperlink" Target="https://www.slavne-dny.cz/episode/10015483/den-kdy-vyvrcholilo-vanocni-primeri-25-12-1914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12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jpeg"/><Relationship Id="rId11" Type="http://schemas.openxmlformats.org/officeDocument/2006/relationships/image" Target="../media/image27.png"/><Relationship Id="rId5" Type="http://schemas.microsoft.com/office/2007/relationships/hdphoto" Target="../media/hdphoto14.wdp"/><Relationship Id="rId15" Type="http://schemas.microsoft.com/office/2007/relationships/hdphoto" Target="../media/hdphoto10.wdp"/><Relationship Id="rId10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hyperlink" Target="https://www.slavne-dny.cz/episode/10001576/den-kdy-zacala-bitva-u-verdunu" TargetMode="External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56D99A03-53D0-4657-A6EE-747CEE163D32}"/>
              </a:ext>
            </a:extLst>
          </p:cNvPr>
          <p:cNvGrpSpPr/>
          <p:nvPr/>
        </p:nvGrpSpPr>
        <p:grpSpPr>
          <a:xfrm>
            <a:off x="765747" y="597834"/>
            <a:ext cx="7612506" cy="5662332"/>
            <a:chOff x="784418" y="301361"/>
            <a:chExt cx="7612506" cy="5662332"/>
          </a:xfrm>
        </p:grpSpPr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0705FFA-C160-48CD-BA5F-5915B456297C}"/>
                </a:ext>
              </a:extLst>
            </p:cNvPr>
            <p:cNvSpPr/>
            <p:nvPr/>
          </p:nvSpPr>
          <p:spPr>
            <a:xfrm>
              <a:off x="784418" y="301361"/>
              <a:ext cx="7603803" cy="861774"/>
            </a:xfrm>
            <a:prstGeom prst="rect">
              <a:avLst/>
            </a:prstGeom>
            <a:solidFill>
              <a:srgbClr val="FFFFDD"/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5000" b="1" spc="-100" dirty="0">
                  <a:ln>
                    <a:solidFill>
                      <a:srgbClr val="000000"/>
                    </a:solidFill>
                  </a:ln>
                  <a:solidFill>
                    <a:srgbClr val="A20000"/>
                  </a:solidFill>
                  <a:effectLst>
                    <a:innerShdw blurRad="63500" dist="50800" dir="13500000">
                      <a:prstClr val="black">
                        <a:alpha val="20000"/>
                      </a:prstClr>
                    </a:innerShdw>
                  </a:effectLst>
                  <a:latin typeface="GungsuhChe" panose="02030609000101010101" pitchFamily="49" charset="-127"/>
                  <a:ea typeface="GungsuhChe" panose="02030609000101010101" pitchFamily="49" charset="-127"/>
                  <a:cs typeface="Courier New" panose="02070309020205020404" pitchFamily="49" charset="0"/>
                </a:rPr>
                <a:t>PRVNÍ SVĚTOVÁ VÁLKA</a:t>
              </a:r>
            </a:p>
          </p:txBody>
        </p:sp>
        <p:pic>
          <p:nvPicPr>
            <p:cNvPr id="14" name="Picture 6" descr="WW1: Why did Britain join the First World War?">
              <a:extLst>
                <a:ext uri="{FF2B5EF4-FFF2-40B4-BE49-F238E27FC236}">
                  <a16:creationId xmlns:a16="http://schemas.microsoft.com/office/drawing/2014/main" id="{E132CD21-C45D-45AE-8EC3-7B9ED641C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5000"/>
                      </a14:imgEffect>
                      <a14:imgEffect>
                        <a14:colorTemperature colorTemp="6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3" t="2840" r="-103" b="24471"/>
            <a:stretch/>
          </p:blipFill>
          <p:spPr bwMode="auto">
            <a:xfrm>
              <a:off x="793120" y="1234273"/>
              <a:ext cx="7595101" cy="4729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2" descr="How Imperialism Set the Stage for World War I | HISTORY">
              <a:extLst>
                <a:ext uri="{FF2B5EF4-FFF2-40B4-BE49-F238E27FC236}">
                  <a16:creationId xmlns:a16="http://schemas.microsoft.com/office/drawing/2014/main" id="{95832CDD-F563-44AB-9DF4-3658A7DA97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60"/>
            <a:stretch/>
          </p:blipFill>
          <p:spPr bwMode="auto">
            <a:xfrm>
              <a:off x="784418" y="1234273"/>
              <a:ext cx="7612506" cy="4729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5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91EDDBB9-FDFC-49A4-8FC2-3B7680FCC988}"/>
              </a:ext>
            </a:extLst>
          </p:cNvPr>
          <p:cNvSpPr/>
          <p:nvPr/>
        </p:nvSpPr>
        <p:spPr>
          <a:xfrm>
            <a:off x="2873761" y="1338621"/>
            <a:ext cx="3396478" cy="707886"/>
          </a:xfrm>
          <a:prstGeom prst="rect">
            <a:avLst/>
          </a:prstGeom>
          <a:solidFill>
            <a:srgbClr val="FFFFDD"/>
          </a:solidFill>
          <a:ln w="57150">
            <a:solidFill>
              <a:srgbClr val="0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11000" endPos="580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spc="-100" dirty="0">
                <a:ln>
                  <a:solidFill>
                    <a:srgbClr val="000000"/>
                  </a:solidFill>
                </a:ln>
                <a:solidFill>
                  <a:srgbClr val="A20000"/>
                </a:solidFill>
                <a:effectLst>
                  <a:innerShdw blurRad="63500" dist="50800" dir="13500000">
                    <a:prstClr val="black">
                      <a:alpha val="20000"/>
                    </a:prstClr>
                  </a:innerShdw>
                </a:effectLst>
                <a:latin typeface="GungsuhChe" panose="02030609000101010101" pitchFamily="49" charset="-127"/>
                <a:ea typeface="GungsuhChe" panose="02030609000101010101" pitchFamily="49" charset="-127"/>
                <a:cs typeface="Courier New" panose="02070309020205020404" pitchFamily="49" charset="0"/>
              </a:rPr>
              <a:t>ČEŠI ZA VÁLKY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9A8BC37-FBB2-4421-90F7-0025FD30652E}"/>
              </a:ext>
            </a:extLst>
          </p:cNvPr>
          <p:cNvSpPr/>
          <p:nvPr/>
        </p:nvSpPr>
        <p:spPr bwMode="auto">
          <a:xfrm>
            <a:off x="4311944" y="575844"/>
            <a:ext cx="520112" cy="522000"/>
          </a:xfrm>
          <a:prstGeom prst="rect">
            <a:avLst/>
          </a:prstGeom>
          <a:solidFill>
            <a:srgbClr val="000000"/>
          </a:solidFill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 sz="1600" dirty="0">
              <a:solidFill>
                <a:schemeClr val="tx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AutoShape 4" descr="A LITTLE R &amp;amp; R Romulus Remus Wolf Children Forest Fantasy Painting Art  by Stef* | #1923645301">
            <a:extLst>
              <a:ext uri="{FF2B5EF4-FFF2-40B4-BE49-F238E27FC236}">
                <a16:creationId xmlns:a16="http://schemas.microsoft.com/office/drawing/2014/main" id="{6D5A95E6-D5FD-4AFA-BCF2-8F2C26100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E74280A-3A53-4085-863D-BD165ACD6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453" y="400307"/>
            <a:ext cx="615094" cy="79060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3300" b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4.</a:t>
            </a:r>
          </a:p>
        </p:txBody>
      </p:sp>
      <p:pic>
        <p:nvPicPr>
          <p:cNvPr id="16" name="Picture 4" descr="undefined">
            <a:extLst>
              <a:ext uri="{FF2B5EF4-FFF2-40B4-BE49-F238E27FC236}">
                <a16:creationId xmlns:a16="http://schemas.microsoft.com/office/drawing/2014/main" id="{E0E3D642-9817-4FA7-A46F-3CC10DBB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205" r="13438" b="-205"/>
          <a:stretch/>
        </p:blipFill>
        <p:spPr bwMode="auto">
          <a:xfrm>
            <a:off x="3024001" y="2672556"/>
            <a:ext cx="3098665" cy="3105017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CB14DC8-08C7-4F5F-87E3-FB0E849B6432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27/55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78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>
            <a:extLst>
              <a:ext uri="{FF2B5EF4-FFF2-40B4-BE49-F238E27FC236}">
                <a16:creationId xmlns:a16="http://schemas.microsoft.com/office/drawing/2014/main" id="{38FEED2C-744C-45F3-B6C1-1A7049F0D030}"/>
              </a:ext>
            </a:extLst>
          </p:cNvPr>
          <p:cNvSpPr/>
          <p:nvPr/>
        </p:nvSpPr>
        <p:spPr bwMode="auto">
          <a:xfrm>
            <a:off x="1785690" y="1543573"/>
            <a:ext cx="2033827" cy="461665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1" indent="-457200"/>
            <a:r>
              <a:rPr lang="cs-CZ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ČEŠI A VÁLKA: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0F2FA0E8-5453-4F4C-AD31-D542A63B9DC5}"/>
              </a:ext>
            </a:extLst>
          </p:cNvPr>
          <p:cNvSpPr txBox="1">
            <a:spLocks/>
          </p:cNvSpPr>
          <p:nvPr/>
        </p:nvSpPr>
        <p:spPr>
          <a:xfrm>
            <a:off x="1785938" y="1998076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91F93C5-8E38-42C6-B286-BB6121F371EF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6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D1E4E74-9F5A-4566-83B7-879C9147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581128"/>
            <a:ext cx="1500188" cy="86716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cs-CZ" altLang="cs-CZ" sz="2000" b="1" u="sng" dirty="0">
                <a:solidFill>
                  <a:schemeClr val="bg1"/>
                </a:solidFill>
                <a:latin typeface="Arial Narrow" pitchFamily="34" charset="0"/>
              </a:rPr>
              <a:t>UČEBNICE:</a:t>
            </a:r>
          </a:p>
          <a:p>
            <a:pPr algn="ctr">
              <a:lnSpc>
                <a:spcPts val="3200"/>
              </a:lnSpc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 Narrow" pitchFamily="34" charset="0"/>
              </a:rPr>
              <a:t>Strana 135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33EFB93-5660-47D2-9687-72D2F950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-6350"/>
            <a:ext cx="7358062" cy="850992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CCE49372-C223-48D5-8192-21021F173D67}"/>
              </a:ext>
            </a:extLst>
          </p:cNvPr>
          <p:cNvSpPr txBox="1">
            <a:spLocks/>
          </p:cNvSpPr>
          <p:nvPr/>
        </p:nvSpPr>
        <p:spPr>
          <a:xfrm>
            <a:off x="1785938" y="2069377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Po zahájení války začala v Čechách </a:t>
            </a:r>
            <a:r>
              <a:rPr lang="cs-CZ" sz="2200" b="1" kern="0" dirty="0">
                <a:solidFill>
                  <a:srgbClr val="056B58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mobilizace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  <a:p>
            <a:pPr marL="534988" indent="-449263">
              <a:lnSpc>
                <a:spcPts val="30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Čeští vojáci byli posíláni hlavně na </a:t>
            </a:r>
            <a:r>
              <a:rPr lang="cs-CZ" sz="2200" b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východní frontu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  <a:p>
            <a:pPr marL="534988" indent="-449263">
              <a:lnSpc>
                <a:spcPts val="30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Boj proti </a:t>
            </a:r>
            <a:r>
              <a:rPr lang="cs-CZ" sz="2200" b="1" i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„bratrům Slovanům“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 se ale mnohým nelíbil.</a:t>
            </a:r>
          </a:p>
          <a:p>
            <a:pPr marL="534988" indent="-449263">
              <a:lnSpc>
                <a:spcPts val="30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Častým jevem proto bylo </a:t>
            </a:r>
            <a:r>
              <a:rPr lang="cs-CZ" sz="2200" u="heavy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přeběhnutí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 či </a:t>
            </a:r>
            <a:r>
              <a:rPr lang="cs-CZ" sz="2200" u="heavy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dobrovolné zajetí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3DE860-41BE-4644-A422-1F37DDFFAFDE}"/>
              </a:ext>
            </a:extLst>
          </p:cNvPr>
          <p:cNvSpPr txBox="1"/>
          <p:nvPr/>
        </p:nvSpPr>
        <p:spPr>
          <a:xfrm>
            <a:off x="2272861" y="4140235"/>
            <a:ext cx="3013185" cy="799757"/>
          </a:xfrm>
          <a:prstGeom prst="rect">
            <a:avLst/>
          </a:prstGeom>
          <a:blipFill>
            <a:blip r:embed="rId10">
              <a:lum bright="-10000"/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36000" bIns="72000" anchor="ctr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defRPr sz="2000" b="1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cs-CZ" sz="2200" dirty="0"/>
              <a:t>Mnoho Čechů ve válce padlo </a:t>
            </a:r>
            <a:r>
              <a:rPr lang="cs-CZ" sz="2200" i="1" dirty="0">
                <a:solidFill>
                  <a:srgbClr val="000066"/>
                </a:solidFill>
              </a:rPr>
              <a:t>(pomníky padlých)</a:t>
            </a:r>
            <a:r>
              <a:rPr lang="cs-CZ" sz="2200" dirty="0"/>
              <a:t>.</a:t>
            </a:r>
          </a:p>
        </p:txBody>
      </p:sp>
      <p:sp>
        <p:nvSpPr>
          <p:cNvPr id="28" name="Šipka doprava 29">
            <a:extLst>
              <a:ext uri="{FF2B5EF4-FFF2-40B4-BE49-F238E27FC236}">
                <a16:creationId xmlns:a16="http://schemas.microsoft.com/office/drawing/2014/main" id="{FD9936A4-469A-4C9B-99A9-7E7417267527}"/>
              </a:ext>
            </a:extLst>
          </p:cNvPr>
          <p:cNvSpPr/>
          <p:nvPr/>
        </p:nvSpPr>
        <p:spPr bwMode="auto">
          <a:xfrm>
            <a:off x="1791590" y="4375414"/>
            <a:ext cx="481279" cy="332458"/>
          </a:xfrm>
          <a:prstGeom prst="rightArrow">
            <a:avLst/>
          </a:prstGeom>
          <a:solidFill>
            <a:srgbClr val="FF99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pic>
        <p:nvPicPr>
          <p:cNvPr id="37" name="Obrázek 36">
            <a:hlinkClick r:id="rId11" action="ppaction://hlinksldjump"/>
            <a:extLst>
              <a:ext uri="{FF2B5EF4-FFF2-40B4-BE49-F238E27FC236}">
                <a16:creationId xmlns:a16="http://schemas.microsoft.com/office/drawing/2014/main" id="{41A5530A-B120-4FF7-ABEE-53475AD04B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81" y="5445230"/>
            <a:ext cx="416597" cy="416597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F2CA88-2655-459C-84AF-50B9DFF7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3" name="Obrázek 22">
            <a:hlinkClick r:id="rId13"/>
            <a:extLst>
              <a:ext uri="{FF2B5EF4-FFF2-40B4-BE49-F238E27FC236}">
                <a16:creationId xmlns:a16="http://schemas.microsoft.com/office/drawing/2014/main" id="{8A5E6849-A106-4493-9909-04F396B77C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pic>
        <p:nvPicPr>
          <p:cNvPr id="25" name="Picture 4" descr="Franz Joseph I. um 1910">
            <a:extLst>
              <a:ext uri="{FF2B5EF4-FFF2-40B4-BE49-F238E27FC236}">
                <a16:creationId xmlns:a16="http://schemas.microsoft.com/office/drawing/2014/main" id="{CAFA6AAA-9099-43D0-8FF4-0688452E5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3355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02B319F9-BD1F-4B8B-BD48-EEA063EB8138}"/>
              </a:ext>
            </a:extLst>
          </p:cNvPr>
          <p:cNvSpPr txBox="1"/>
          <p:nvPr/>
        </p:nvSpPr>
        <p:spPr>
          <a:xfrm>
            <a:off x="-3262" y="1534929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24" name="Picture 4" descr="Výsledek obrázku pro europe map 1914">
            <a:extLst>
              <a:ext uri="{FF2B5EF4-FFF2-40B4-BE49-F238E27FC236}">
                <a16:creationId xmlns:a16="http://schemas.microsoft.com/office/drawing/2014/main" id="{51E99B83-D217-47ED-8F0A-7D0BB315F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0" r="21622"/>
          <a:stretch/>
        </p:blipFill>
        <p:spPr bwMode="auto">
          <a:xfrm>
            <a:off x="6021748" y="4140235"/>
            <a:ext cx="3016603" cy="2603056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F703CD34-9BBB-4F08-AA9F-8BEF20F80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9" name="Obrázek 28">
            <a:hlinkClick r:id="rId20" action="ppaction://hlinksldjump"/>
            <a:extLst>
              <a:ext uri="{FF2B5EF4-FFF2-40B4-BE49-F238E27FC236}">
                <a16:creationId xmlns:a16="http://schemas.microsoft.com/office/drawing/2014/main" id="{8B7658C9-299C-45C3-8FE3-FFACADB72A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2429"/>
            <a:ext cx="676426" cy="676426"/>
          </a:xfrm>
          <a:prstGeom prst="rect">
            <a:avLst/>
          </a:prstGeom>
        </p:spPr>
      </p:pic>
      <p:sp>
        <p:nvSpPr>
          <p:cNvPr id="33" name="TextovéPole 26">
            <a:extLst>
              <a:ext uri="{FF2B5EF4-FFF2-40B4-BE49-F238E27FC236}">
                <a16:creationId xmlns:a16="http://schemas.microsoft.com/office/drawing/2014/main" id="{3B175DC8-006F-4D4A-8413-351A8FD66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6" name="Obrázek 35">
            <a:hlinkClick r:id="rId22" action="ppaction://hlinksldjump"/>
            <a:extLst>
              <a:ext uri="{FF2B5EF4-FFF2-40B4-BE49-F238E27FC236}">
                <a16:creationId xmlns:a16="http://schemas.microsoft.com/office/drawing/2014/main" id="{4AA5E1E0-4F15-4F4F-8956-517C021A67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61" y="70642"/>
            <a:ext cx="720000" cy="72000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D7DC8910-0B39-4885-889F-ACC48EF74A90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28/55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102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>
            <a:extLst>
              <a:ext uri="{FF2B5EF4-FFF2-40B4-BE49-F238E27FC236}">
                <a16:creationId xmlns:a16="http://schemas.microsoft.com/office/drawing/2014/main" id="{38FEED2C-744C-45F3-B6C1-1A7049F0D030}"/>
              </a:ext>
            </a:extLst>
          </p:cNvPr>
          <p:cNvSpPr/>
          <p:nvPr/>
        </p:nvSpPr>
        <p:spPr bwMode="auto">
          <a:xfrm>
            <a:off x="1785690" y="1543573"/>
            <a:ext cx="3885166" cy="461665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1" indent="-457200"/>
            <a:r>
              <a:rPr lang="cs-CZ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MILAN RASTISLAV ŠTEFÁNIK: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0F2FA0E8-5453-4F4C-AD31-D542A63B9DC5}"/>
              </a:ext>
            </a:extLst>
          </p:cNvPr>
          <p:cNvSpPr txBox="1">
            <a:spLocks/>
          </p:cNvSpPr>
          <p:nvPr/>
        </p:nvSpPr>
        <p:spPr>
          <a:xfrm>
            <a:off x="1785938" y="1998076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91F93C5-8E38-42C6-B286-BB6121F371EF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6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D1E4E74-9F5A-4566-83B7-879C9147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581128"/>
            <a:ext cx="1500188" cy="86716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cs-CZ" altLang="cs-CZ" sz="2000" b="1" u="sng" dirty="0">
                <a:solidFill>
                  <a:schemeClr val="bg1"/>
                </a:solidFill>
                <a:latin typeface="Arial Narrow" pitchFamily="34" charset="0"/>
              </a:rPr>
              <a:t>UČEBNICE:</a:t>
            </a:r>
          </a:p>
          <a:p>
            <a:pPr algn="ctr">
              <a:lnSpc>
                <a:spcPts val="3200"/>
              </a:lnSpc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 Narrow" pitchFamily="34" charset="0"/>
              </a:rPr>
              <a:t>Strana 136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33EFB93-5660-47D2-9687-72D2F950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-6350"/>
            <a:ext cx="7358062" cy="850992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CCE49372-C223-48D5-8192-21021F173D67}"/>
              </a:ext>
            </a:extLst>
          </p:cNvPr>
          <p:cNvSpPr txBox="1">
            <a:spLocks/>
          </p:cNvSpPr>
          <p:nvPr/>
        </p:nvSpPr>
        <p:spPr>
          <a:xfrm>
            <a:off x="1785938" y="2069377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buSzPct val="100000"/>
              <a:buNone/>
              <a:defRPr/>
            </a:pPr>
            <a:r>
              <a:rPr lang="cs-CZ" sz="2200" b="1" i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= slovenský pilot a astronom</a:t>
            </a:r>
          </a:p>
          <a:p>
            <a:pPr marL="534988" indent="-449263">
              <a:lnSpc>
                <a:spcPts val="30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Měl výborné kontakty v Francii.</a:t>
            </a:r>
          </a:p>
          <a:p>
            <a:pPr marL="534988" indent="-449263">
              <a:lnSpc>
                <a:spcPts val="30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Organizoval československé vojsko </a:t>
            </a:r>
            <a:r>
              <a:rPr lang="cs-CZ" sz="2200" b="1" i="1" kern="0" dirty="0">
                <a:solidFill>
                  <a:srgbClr val="056B58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(legie)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  <a:p>
            <a:pPr marL="534988" indent="-449263">
              <a:lnSpc>
                <a:spcPts val="30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Legie bojovaly na straně </a:t>
            </a:r>
            <a:r>
              <a:rPr lang="cs-CZ" sz="2200" u="heavy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Dohody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 </a:t>
            </a:r>
            <a:r>
              <a:rPr lang="cs-CZ" sz="2200" i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(zajištění respektu)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 </a:t>
            </a:r>
          </a:p>
        </p:txBody>
      </p:sp>
      <p:pic>
        <p:nvPicPr>
          <p:cNvPr id="37" name="Obrázek 36">
            <a:hlinkClick r:id="rId10" action="ppaction://hlinksldjump"/>
            <a:extLst>
              <a:ext uri="{FF2B5EF4-FFF2-40B4-BE49-F238E27FC236}">
                <a16:creationId xmlns:a16="http://schemas.microsoft.com/office/drawing/2014/main" id="{41A5530A-B120-4FF7-ABEE-53475AD04B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81" y="5445230"/>
            <a:ext cx="416597" cy="416597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F2CA88-2655-459C-84AF-50B9DFF7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3" name="Obrázek 22">
            <a:hlinkClick r:id="rId12"/>
            <a:extLst>
              <a:ext uri="{FF2B5EF4-FFF2-40B4-BE49-F238E27FC236}">
                <a16:creationId xmlns:a16="http://schemas.microsoft.com/office/drawing/2014/main" id="{8A5E6849-A106-4493-9909-04F396B77C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02B319F9-BD1F-4B8B-BD48-EEA063EB8138}"/>
              </a:ext>
            </a:extLst>
          </p:cNvPr>
          <p:cNvSpPr txBox="1"/>
          <p:nvPr/>
        </p:nvSpPr>
        <p:spPr>
          <a:xfrm>
            <a:off x="-3262" y="1534929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M. R. ŠTEFÁNIK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9FC5230-B252-44A4-AAFD-88E80A406D1A}"/>
              </a:ext>
            </a:extLst>
          </p:cNvPr>
          <p:cNvSpPr txBox="1"/>
          <p:nvPr/>
        </p:nvSpPr>
        <p:spPr>
          <a:xfrm>
            <a:off x="2272862" y="4108752"/>
            <a:ext cx="2718024" cy="1158829"/>
          </a:xfrm>
          <a:prstGeom prst="rect">
            <a:avLst/>
          </a:prstGeom>
          <a:blipFill>
            <a:blip r:embed="rId15">
              <a:lum bright="-10000"/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36000" bIns="72000" anchor="ctr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defRPr sz="2000" b="1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cs-CZ" sz="2200" dirty="0"/>
              <a:t>Legionáři se proslavili především v Rusku </a:t>
            </a:r>
            <a:r>
              <a:rPr lang="cs-CZ" sz="2200" i="1" dirty="0">
                <a:solidFill>
                  <a:srgbClr val="000066"/>
                </a:solidFill>
              </a:rPr>
              <a:t>(bitva u Zborova)</a:t>
            </a:r>
            <a:r>
              <a:rPr lang="cs-CZ" sz="2200" dirty="0"/>
              <a:t>.</a:t>
            </a:r>
            <a:endParaRPr lang="cs-CZ" sz="2200" dirty="0">
              <a:solidFill>
                <a:srgbClr val="000066"/>
              </a:solidFill>
            </a:endParaRPr>
          </a:p>
        </p:txBody>
      </p:sp>
      <p:sp>
        <p:nvSpPr>
          <p:cNvPr id="34" name="Šipka doprava 29">
            <a:extLst>
              <a:ext uri="{FF2B5EF4-FFF2-40B4-BE49-F238E27FC236}">
                <a16:creationId xmlns:a16="http://schemas.microsoft.com/office/drawing/2014/main" id="{35377AE5-DA04-4015-AB5F-0E54236A60C4}"/>
              </a:ext>
            </a:extLst>
          </p:cNvPr>
          <p:cNvSpPr/>
          <p:nvPr/>
        </p:nvSpPr>
        <p:spPr bwMode="auto">
          <a:xfrm>
            <a:off x="1791590" y="4523467"/>
            <a:ext cx="481279" cy="332458"/>
          </a:xfrm>
          <a:prstGeom prst="rightArrow">
            <a:avLst/>
          </a:prstGeom>
          <a:solidFill>
            <a:srgbClr val="FF99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19D699CC-BB79-406C-8402-61A6F43B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28" y="4108752"/>
            <a:ext cx="3616971" cy="264805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k používaný československými legionáři na pokrývkách hlavy od roku 1918, tzv. sdružený znak legií.">
            <a:extLst>
              <a:ext uri="{FF2B5EF4-FFF2-40B4-BE49-F238E27FC236}">
                <a16:creationId xmlns:a16="http://schemas.microsoft.com/office/drawing/2014/main" id="{4951DD15-2BE2-4E8B-A93C-060DD15B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15" y="3436399"/>
            <a:ext cx="1112959" cy="115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E0DE63EF-0CFF-4361-A651-11DBE4C97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7" name="Obrázek 26">
            <a:hlinkClick r:id="rId19"/>
            <a:extLst>
              <a:ext uri="{FF2B5EF4-FFF2-40B4-BE49-F238E27FC236}">
                <a16:creationId xmlns:a16="http://schemas.microsoft.com/office/drawing/2014/main" id="{7570C05E-84EA-4849-9787-FEA4EA2CA5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1" y="70642"/>
            <a:ext cx="720000" cy="720000"/>
          </a:xfrm>
          <a:prstGeom prst="rect">
            <a:avLst/>
          </a:prstGeom>
        </p:spPr>
      </p:pic>
      <p:pic>
        <p:nvPicPr>
          <p:cNvPr id="28" name="Picture 8" descr="Milan R. Štefánik bol jednou z najvýznamnejších osobností Slovenska">
            <a:extLst>
              <a:ext uri="{FF2B5EF4-FFF2-40B4-BE49-F238E27FC236}">
                <a16:creationId xmlns:a16="http://schemas.microsoft.com/office/drawing/2014/main" id="{9F040F8A-3A04-4A02-A060-41ED73C7C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5"/>
          <a:stretch/>
        </p:blipFill>
        <p:spPr bwMode="auto">
          <a:xfrm>
            <a:off x="22959" y="1855108"/>
            <a:ext cx="1749600" cy="2293969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C73BD7D-67FF-4067-B386-00696373A4B0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34/55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1346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Nezávislé Československo se zrodilo v Rusku. Legionáři vydobyli republice  skvělou pověst | Plus">
            <a:extLst>
              <a:ext uri="{FF2B5EF4-FFF2-40B4-BE49-F238E27FC236}">
                <a16:creationId xmlns:a16="http://schemas.microsoft.com/office/drawing/2014/main" id="{D69A63E4-3953-41C9-BF2A-F0BE3CA08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850" r="977" b="1766"/>
          <a:stretch/>
        </p:blipFill>
        <p:spPr bwMode="auto">
          <a:xfrm>
            <a:off x="0" y="-8107"/>
            <a:ext cx="4290482" cy="313344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Československé legie: Webová pocta legionářům | Ábíčko.cz">
            <a:extLst>
              <a:ext uri="{FF2B5EF4-FFF2-40B4-BE49-F238E27FC236}">
                <a16:creationId xmlns:a16="http://schemas.microsoft.com/office/drawing/2014/main" id="{F55D558D-B71E-4E0E-9438-A1313180F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2" t="6316" b="8159"/>
          <a:stretch/>
        </p:blipFill>
        <p:spPr bwMode="auto">
          <a:xfrm>
            <a:off x="4290482" y="-8107"/>
            <a:ext cx="4853518" cy="268863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edobrovolní světoběžníci aneb Českoslovenští legionáři na cestě kolem  světa | Reflex.cz">
            <a:extLst>
              <a:ext uri="{FF2B5EF4-FFF2-40B4-BE49-F238E27FC236}">
                <a16:creationId xmlns:a16="http://schemas.microsoft.com/office/drawing/2014/main" id="{20A4A72E-5A7B-4DDF-8F81-BC5CCD36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5943"/>
            <a:ext cx="9143999" cy="2852057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tugalský zaoceánský parník SS Trás-os-Montes">
            <a:extLst>
              <a:ext uri="{FF2B5EF4-FFF2-40B4-BE49-F238E27FC236}">
                <a16:creationId xmlns:a16="http://schemas.microsoft.com/office/drawing/2014/main" id="{A6A49792-A096-43D9-B121-69B51E76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22" y="2680522"/>
            <a:ext cx="2455815" cy="130179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ponská loď Shunko-Maru">
            <a:extLst>
              <a:ext uri="{FF2B5EF4-FFF2-40B4-BE49-F238E27FC236}">
                <a16:creationId xmlns:a16="http://schemas.microsoft.com/office/drawing/2014/main" id="{804241A5-844B-474F-B77F-6993C69A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76" y="2680523"/>
            <a:ext cx="2010815" cy="130179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00CDF7C5-6380-4408-8F93-9F0926723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58" b="8624"/>
          <a:stretch/>
        </p:blipFill>
        <p:spPr bwMode="auto">
          <a:xfrm>
            <a:off x="1" y="2680523"/>
            <a:ext cx="2808956" cy="130179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undefined">
            <a:extLst>
              <a:ext uri="{FF2B5EF4-FFF2-40B4-BE49-F238E27FC236}">
                <a16:creationId xmlns:a16="http://schemas.microsoft.com/office/drawing/2014/main" id="{40E5D61F-2AEC-4024-B20C-0F98E484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82" y="2680521"/>
            <a:ext cx="2027118" cy="130179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710C5FC-0E35-4CFB-9A04-56E0C5021B99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35/55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3423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kulturni-noviny.cz/sites/kulturni-noviny.cz/img/adaptive/550x550/CmsImage-867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266" t="6818" r="8287" b="22272"/>
          <a:stretch>
            <a:fillRect/>
          </a:stretch>
        </p:blipFill>
        <p:spPr bwMode="auto">
          <a:xfrm>
            <a:off x="3563146" y="2636914"/>
            <a:ext cx="2017727" cy="2761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ovéPole 7"/>
          <p:cNvSpPr txBox="1"/>
          <p:nvPr/>
        </p:nvSpPr>
        <p:spPr>
          <a:xfrm>
            <a:off x="1826857" y="1137611"/>
            <a:ext cx="5490286" cy="707886"/>
          </a:xfrm>
          <a:prstGeom prst="rect">
            <a:avLst/>
          </a:prstGeom>
          <a:solidFill>
            <a:srgbClr val="FFFFDD"/>
          </a:solidFill>
          <a:ln w="57150">
            <a:solidFill>
              <a:srgbClr val="0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11000" endPos="580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000" b="1" spc="-100">
                <a:ln>
                  <a:solidFill>
                    <a:srgbClr val="000000"/>
                  </a:solidFill>
                </a:ln>
                <a:solidFill>
                  <a:srgbClr val="A20000"/>
                </a:solidFill>
                <a:effectLst>
                  <a:innerShdw blurRad="63500" dist="50800" dir="13500000">
                    <a:prstClr val="black">
                      <a:alpha val="20000"/>
                    </a:prstClr>
                  </a:innerShdw>
                </a:effectLst>
                <a:latin typeface="GungsuhChe" panose="02030609000101010101" pitchFamily="49" charset="-127"/>
                <a:ea typeface="GungsuhChe" panose="02030609000101010101" pitchFamily="49" charset="-127"/>
                <a:cs typeface="Courier New" panose="02070309020205020404" pitchFamily="49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cs-CZ" dirty="0"/>
              <a:t>DĚKUJI ZA POZORNOST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4923BD4-4C02-4A4E-AD63-C38F1D7E9A77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38/55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79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BFE52D19-7F61-45C7-9902-80DBFC70B92F}"/>
              </a:ext>
            </a:extLst>
          </p:cNvPr>
          <p:cNvSpPr/>
          <p:nvPr/>
        </p:nvSpPr>
        <p:spPr bwMode="auto">
          <a:xfrm>
            <a:off x="1785696" y="1543573"/>
            <a:ext cx="984565" cy="461665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1" indent="-457200"/>
            <a:r>
              <a:rPr lang="cs-CZ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ÚKOL:</a:t>
            </a:r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A9646C73-EA7D-4C2D-8D3A-45351E443858}"/>
              </a:ext>
            </a:extLst>
          </p:cNvPr>
          <p:cNvSpPr txBox="1">
            <a:spLocks/>
          </p:cNvSpPr>
          <p:nvPr/>
        </p:nvSpPr>
        <p:spPr>
          <a:xfrm>
            <a:off x="1785938" y="1988840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buFontTx/>
              <a:buNone/>
              <a:defRPr/>
            </a:pPr>
            <a:endParaRPr lang="cs-CZ" sz="2000" kern="0" dirty="0">
              <a:solidFill>
                <a:srgbClr val="000066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FontTx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96A62B4-7B33-491B-82F6-4B70BAF67C64}"/>
              </a:ext>
            </a:extLst>
          </p:cNvPr>
          <p:cNvCxnSpPr/>
          <p:nvPr/>
        </p:nvCxnSpPr>
        <p:spPr bwMode="auto">
          <a:xfrm>
            <a:off x="1785938" y="29147"/>
            <a:ext cx="0" cy="6828853"/>
          </a:xfrm>
          <a:prstGeom prst="line">
            <a:avLst/>
          </a:prstGeom>
          <a:blipFill>
            <a:blip r:embed="rId6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13BD1B7-42E1-49AA-B31E-8F8129E8BDAC}"/>
              </a:ext>
            </a:extLst>
          </p:cNvPr>
          <p:cNvGrpSpPr/>
          <p:nvPr/>
        </p:nvGrpSpPr>
        <p:grpSpPr>
          <a:xfrm>
            <a:off x="1785938" y="-6350"/>
            <a:ext cx="7358062" cy="855746"/>
            <a:chOff x="1785938" y="-6350"/>
            <a:chExt cx="7358062" cy="855746"/>
          </a:xfrm>
        </p:grpSpPr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9BA37AF8-B01A-497F-88FA-C7D1D3CE2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-6350"/>
              <a:ext cx="7358062" cy="850992"/>
            </a:xfrm>
            <a:prstGeom prst="rect">
              <a:avLst/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Marker/>
                        </a14:imgEffect>
                        <a14:imgEffect>
                          <a14:saturation sat="66000"/>
                        </a14:imgEffect>
                        <a14:imgEffect>
                          <a14:brightnessContrast bright="-3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28575">
              <a:solidFill>
                <a:srgbClr val="000000"/>
              </a:solidFill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dk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en-US"/>
              </a:defPPr>
              <a:lvl1pPr>
                <a:defRPr sz="1600">
                  <a:solidFill>
                    <a:schemeClr val="tx1">
                      <a:lumMod val="50000"/>
                    </a:schemeClr>
                  </a:solidFill>
                  <a:latin typeface="Arial Narrow" pitchFamily="34" charset="0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endParaRPr lang="cs-CZ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8B3C4577-0EF4-4579-A929-6C352AE00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4119" y="21396"/>
              <a:ext cx="828000" cy="82800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3200"/>
                </a:lnSpc>
                <a:defRPr/>
              </a:pPr>
              <a:endParaRPr lang="cs-CZ" altLang="cs-CZ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25" name="Obrázek 24">
              <a:hlinkClick r:id="rId9"/>
              <a:extLst>
                <a:ext uri="{FF2B5EF4-FFF2-40B4-BE49-F238E27FC236}">
                  <a16:creationId xmlns:a16="http://schemas.microsoft.com/office/drawing/2014/main" id="{B191C6F1-D795-4171-BB13-2A5169074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5170" y="19019"/>
              <a:ext cx="745897" cy="830377"/>
            </a:xfrm>
            <a:prstGeom prst="rect">
              <a:avLst/>
            </a:prstGeom>
          </p:spPr>
        </p:pic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80C5A57-D419-4DCB-BB8F-CB3465567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205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8" name="Obrázek 27">
            <a:hlinkClick r:id="rId12" action="ppaction://hlinksldjump"/>
            <a:extLst>
              <a:ext uri="{FF2B5EF4-FFF2-40B4-BE49-F238E27FC236}">
                <a16:creationId xmlns:a16="http://schemas.microsoft.com/office/drawing/2014/main" id="{BF18BF28-D91E-4991-AAF3-A980E72F0D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05" y="74207"/>
            <a:ext cx="720000" cy="72000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6D19B66A-EC71-4250-A9D4-E7DC4583B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1" name="Obrázek 30">
            <a:hlinkClick r:id="rId14"/>
            <a:extLst>
              <a:ext uri="{FF2B5EF4-FFF2-40B4-BE49-F238E27FC236}">
                <a16:creationId xmlns:a16="http://schemas.microsoft.com/office/drawing/2014/main" id="{1894C77D-1192-428D-B680-84DA82AFD9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1" y="70642"/>
            <a:ext cx="720000" cy="720000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F6963FF5-1F6E-406A-84A5-465969A84CB3}"/>
              </a:ext>
            </a:extLst>
          </p:cNvPr>
          <p:cNvSpPr txBox="1"/>
          <p:nvPr/>
        </p:nvSpPr>
        <p:spPr>
          <a:xfrm>
            <a:off x="1779289" y="2067221"/>
            <a:ext cx="734282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3000"/>
              </a:lnSpc>
              <a:spcBef>
                <a:spcPts val="0"/>
              </a:spcBef>
              <a:defRPr/>
            </a:pPr>
            <a:r>
              <a:rPr lang="cs-CZ" sz="2200" b="1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Po shlédnutí videa odpovězte na následující </a:t>
            </a:r>
            <a:r>
              <a:rPr lang="cs-CZ" sz="2200" b="1" dirty="0">
                <a:solidFill>
                  <a:srgbClr val="056B58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otázky</a:t>
            </a:r>
            <a:r>
              <a:rPr lang="cs-CZ" sz="2200" b="1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: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084C878C-AFA5-4C06-B789-ECE22CEE1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711262"/>
              </p:ext>
            </p:extLst>
          </p:nvPr>
        </p:nvGraphicFramePr>
        <p:xfrm>
          <a:off x="2059384" y="2252767"/>
          <a:ext cx="68111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40" name="TextovéPole 39">
            <a:extLst>
              <a:ext uri="{FF2B5EF4-FFF2-40B4-BE49-F238E27FC236}">
                <a16:creationId xmlns:a16="http://schemas.microsoft.com/office/drawing/2014/main" id="{04406FD1-8AC4-4B39-B2B7-4BAE24BB458B}"/>
              </a:ext>
            </a:extLst>
          </p:cNvPr>
          <p:cNvSpPr txBox="1"/>
          <p:nvPr/>
        </p:nvSpPr>
        <p:spPr>
          <a:xfrm>
            <a:off x="-3262" y="1534864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49" name="Picture 4" descr="Franz Joseph I. um 1910">
            <a:extLst>
              <a:ext uri="{FF2B5EF4-FFF2-40B4-BE49-F238E27FC236}">
                <a16:creationId xmlns:a16="http://schemas.microsoft.com/office/drawing/2014/main" id="{C2541127-9F7E-4441-85C2-DA9AE5A3B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66552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8B9406DA-1599-4F25-816C-4BB6CA67046F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41/55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3892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7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7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0BA1933D-5B4C-489F-8067-6715549C3400}"/>
              </a:ext>
            </a:extLst>
          </p:cNvPr>
          <p:cNvSpPr txBox="1">
            <a:spLocks/>
          </p:cNvSpPr>
          <p:nvPr/>
        </p:nvSpPr>
        <p:spPr>
          <a:xfrm>
            <a:off x="1785938" y="1988840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buFontTx/>
              <a:buNone/>
              <a:defRPr/>
            </a:pPr>
            <a:endParaRPr lang="cs-CZ" sz="2000" kern="0" dirty="0">
              <a:solidFill>
                <a:srgbClr val="000066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FontTx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605C61F-3982-4B05-8DD3-D0856965B7A6}"/>
              </a:ext>
            </a:extLst>
          </p:cNvPr>
          <p:cNvCxnSpPr/>
          <p:nvPr/>
        </p:nvCxnSpPr>
        <p:spPr bwMode="auto">
          <a:xfrm>
            <a:off x="1785938" y="29147"/>
            <a:ext cx="0" cy="6828853"/>
          </a:xfrm>
          <a:prstGeom prst="line">
            <a:avLst/>
          </a:prstGeom>
          <a:blipFill>
            <a:blip r:embed="rId6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DF6F72DA-267C-401F-A60B-A5112205FE5A}"/>
              </a:ext>
            </a:extLst>
          </p:cNvPr>
          <p:cNvGrpSpPr/>
          <p:nvPr/>
        </p:nvGrpSpPr>
        <p:grpSpPr>
          <a:xfrm>
            <a:off x="1785938" y="-6350"/>
            <a:ext cx="7358062" cy="855746"/>
            <a:chOff x="1785938" y="-6350"/>
            <a:chExt cx="7358062" cy="855746"/>
          </a:xfrm>
        </p:grpSpPr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39095A41-F097-45D7-8C96-4C6BDBC98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-6350"/>
              <a:ext cx="7358062" cy="850992"/>
            </a:xfrm>
            <a:prstGeom prst="rect">
              <a:avLst/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Marker/>
                        </a14:imgEffect>
                        <a14:imgEffect>
                          <a14:saturation sat="66000"/>
                        </a14:imgEffect>
                        <a14:imgEffect>
                          <a14:brightnessContrast bright="-3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28575">
              <a:solidFill>
                <a:srgbClr val="000000"/>
              </a:solidFill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dk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en-US"/>
              </a:defPPr>
              <a:lvl1pPr>
                <a:defRPr sz="1600">
                  <a:solidFill>
                    <a:schemeClr val="tx1">
                      <a:lumMod val="50000"/>
                    </a:schemeClr>
                  </a:solidFill>
                  <a:latin typeface="Arial Narrow" pitchFamily="34" charset="0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endParaRPr lang="cs-CZ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B65F1ABF-3C18-4E18-844F-18ACE7070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4119" y="21396"/>
              <a:ext cx="828000" cy="82800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3200"/>
                </a:lnSpc>
                <a:defRPr/>
              </a:pPr>
              <a:endParaRPr lang="cs-CZ" altLang="cs-CZ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36" name="Obrázek 35">
              <a:hlinkClick r:id="rId9"/>
              <a:extLst>
                <a:ext uri="{FF2B5EF4-FFF2-40B4-BE49-F238E27FC236}">
                  <a16:creationId xmlns:a16="http://schemas.microsoft.com/office/drawing/2014/main" id="{D602FFDE-34B3-430B-8A4C-41C7FDFEF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5170" y="19019"/>
              <a:ext cx="745897" cy="830377"/>
            </a:xfrm>
            <a:prstGeom prst="rect">
              <a:avLst/>
            </a:prstGeom>
          </p:spPr>
        </p:pic>
      </p:grp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8E010B1E-44C5-4B22-9F86-4154427C5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F9040251-6BE0-4310-8A0D-D739C6EBD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022084"/>
              </p:ext>
            </p:extLst>
          </p:nvPr>
        </p:nvGraphicFramePr>
        <p:xfrm>
          <a:off x="2059384" y="2252767"/>
          <a:ext cx="68111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41" name="Obrázek 40">
            <a:hlinkClick r:id="rId17" action="ppaction://hlinksldjump"/>
            <a:extLst>
              <a:ext uri="{FF2B5EF4-FFF2-40B4-BE49-F238E27FC236}">
                <a16:creationId xmlns:a16="http://schemas.microsoft.com/office/drawing/2014/main" id="{5CE08196-D807-40A4-A450-E637940BE55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1" y="74207"/>
            <a:ext cx="720000" cy="720000"/>
          </a:xfrm>
          <a:prstGeom prst="rect">
            <a:avLst/>
          </a:prstGeom>
        </p:spPr>
      </p:pic>
      <p:sp>
        <p:nvSpPr>
          <p:cNvPr id="42" name="TextovéPole 41">
            <a:extLst>
              <a:ext uri="{FF2B5EF4-FFF2-40B4-BE49-F238E27FC236}">
                <a16:creationId xmlns:a16="http://schemas.microsoft.com/office/drawing/2014/main" id="{634D276A-C452-4494-B43E-0C43D6CD8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205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3" name="Obrázek 42">
            <a:hlinkClick r:id="rId19" action="ppaction://hlinksldjump"/>
            <a:extLst>
              <a:ext uri="{FF2B5EF4-FFF2-40B4-BE49-F238E27FC236}">
                <a16:creationId xmlns:a16="http://schemas.microsoft.com/office/drawing/2014/main" id="{DB1EF88B-4612-4309-B695-A1B7B46058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05" y="74207"/>
            <a:ext cx="720000" cy="720000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2FB8642F-99FC-4EAC-8BB9-70A0B5E8163A}"/>
              </a:ext>
            </a:extLst>
          </p:cNvPr>
          <p:cNvSpPr/>
          <p:nvPr/>
        </p:nvSpPr>
        <p:spPr bwMode="auto">
          <a:xfrm>
            <a:off x="1785696" y="1543573"/>
            <a:ext cx="1603324" cy="461665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1" indent="-457200"/>
            <a:r>
              <a:rPr lang="cs-CZ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ODPOVĚDI: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664C1331-6B93-4CB5-AA6D-17EAEAC3BC30}"/>
              </a:ext>
            </a:extLst>
          </p:cNvPr>
          <p:cNvSpPr txBox="1"/>
          <p:nvPr/>
        </p:nvSpPr>
        <p:spPr>
          <a:xfrm>
            <a:off x="-3262" y="1534864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46" name="Picture 4" descr="Franz Joseph I. um 1910">
            <a:extLst>
              <a:ext uri="{FF2B5EF4-FFF2-40B4-BE49-F238E27FC236}">
                <a16:creationId xmlns:a16="http://schemas.microsoft.com/office/drawing/2014/main" id="{29988773-313C-481B-B710-AE843505A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66552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6D15F3-14CA-4259-A9B1-099465104A23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42/55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490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">
                                            <p:graphicEl>
                                              <a:dgm id="{7B14F31E-22F4-4929-BFEE-F44D9651F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9">
                                            <p:graphicEl>
                                              <a:dgm id="{7C8FD06B-1DE5-4484-939F-DBBCC235B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>
                                            <p:graphicEl>
                                              <a:dgm id="{6C821EAE-5891-43E7-AE2C-5461F3522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9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">
                                            <p:graphicEl>
                                              <a:dgm id="{81FFDF93-BE7E-42D9-BFB8-B2EACA014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">
                                            <p:graphicEl>
                                              <a:dgm id="{341E1EEA-4D63-48A7-B461-3A7CEF249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9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9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9">
                                            <p:graphicEl>
                                              <a:dgm id="{AB9FE159-2A5C-4C3C-A6D6-3314B7F5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AE61BF3F-B7A7-40D0-8463-3088519A8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944" y="1412881"/>
            <a:ext cx="7215187" cy="1730375"/>
          </a:xfrm>
        </p:spPr>
        <p:txBody>
          <a:bodyPr/>
          <a:lstStyle/>
          <a:p>
            <a:pPr>
              <a:spcBef>
                <a:spcPts val="0"/>
              </a:spcBef>
              <a:buNone/>
              <a:defRPr/>
            </a:pPr>
            <a:endParaRPr lang="cs-CZ" sz="20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chemeClr val="bg2">
                  <a:lumMod val="90000"/>
                  <a:lumOff val="10000"/>
                </a:schemeClr>
              </a:solidFill>
              <a:latin typeface="Arial Narrow" panose="020B0606020202030204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73050" algn="l"/>
              </a:tabLst>
            </a:pPr>
            <a:endParaRPr lang="cs-CZ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73050" algn="l"/>
              </a:tabLst>
            </a:pPr>
            <a:endParaRPr lang="it-IT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br>
              <a:rPr lang="it-IT" sz="20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indent="-257175">
              <a:spcBef>
                <a:spcPts val="0"/>
              </a:spcBef>
              <a:buBlip>
                <a:blip r:embed="rId6"/>
              </a:buBlip>
              <a:defRPr/>
            </a:pPr>
            <a:endParaRPr lang="cs-CZ" sz="2000" b="1" dirty="0">
              <a:solidFill>
                <a:srgbClr val="000000"/>
              </a:solidFill>
              <a:latin typeface="Arial Narrow" pitchFamily="34" charset="0"/>
            </a:endParaRPr>
          </a:p>
          <a:p>
            <a:pPr indent="-257175">
              <a:spcBef>
                <a:spcPts val="0"/>
              </a:spcBef>
              <a:buBlip>
                <a:blip r:embed="rId6"/>
              </a:buBlip>
              <a:defRPr/>
            </a:pPr>
            <a:endParaRPr lang="cs-CZ" sz="2000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cs-CZ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ADFC12A-243F-40B9-8729-824D7EECC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-6350"/>
            <a:ext cx="7358062" cy="850992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328A7DCE-D078-45DF-A16D-625AD3700084}"/>
              </a:ext>
            </a:extLst>
          </p:cNvPr>
          <p:cNvCxnSpPr/>
          <p:nvPr/>
        </p:nvCxnSpPr>
        <p:spPr bwMode="auto">
          <a:xfrm>
            <a:off x="1785938" y="844642"/>
            <a:ext cx="0" cy="6013358"/>
          </a:xfrm>
          <a:prstGeom prst="line">
            <a:avLst/>
          </a:prstGeom>
          <a:blipFill>
            <a:blip r:embed="rId9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AE97C127-38F5-4C42-AAE0-55D6650A8D29}"/>
              </a:ext>
            </a:extLst>
          </p:cNvPr>
          <p:cNvGrpSpPr/>
          <p:nvPr/>
        </p:nvGrpSpPr>
        <p:grpSpPr>
          <a:xfrm>
            <a:off x="2339752" y="1805806"/>
            <a:ext cx="6192688" cy="1218475"/>
            <a:chOff x="2339752" y="1805806"/>
            <a:chExt cx="6192688" cy="1128784"/>
          </a:xfrm>
        </p:grpSpPr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68F6CB4C-6E09-4547-88F9-80A314D413E4}"/>
                </a:ext>
              </a:extLst>
            </p:cNvPr>
            <p:cNvSpPr txBox="1"/>
            <p:nvPr/>
          </p:nvSpPr>
          <p:spPr>
            <a:xfrm>
              <a:off x="2339752" y="1805806"/>
              <a:ext cx="6192688" cy="1128784"/>
            </a:xfrm>
            <a:prstGeom prst="rect">
              <a:avLst/>
            </a:prstGeom>
            <a:blipFill>
              <a:blip r:embed="rId10"/>
              <a:tile tx="0" ty="0" sx="100000" sy="100000" flip="none" algn="tl"/>
            </a:blipFill>
            <a:ln w="57150">
              <a:solidFill>
                <a:srgbClr val="0000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6000">
                <a:spcBef>
                  <a:spcPts val="1800"/>
                </a:spcBef>
                <a:spcAft>
                  <a:spcPts val="1800"/>
                </a:spcAft>
                <a:defRPr sz="3600" b="1">
                  <a:ln>
                    <a:solidFill>
                      <a:srgbClr val="000000"/>
                    </a:solidFill>
                  </a:ln>
                  <a:solidFill>
                    <a:srgbClr val="800000"/>
                  </a:solidFill>
                  <a:latin typeface="Courier New" panose="02070309020205020404" pitchFamily="49" charset="0"/>
                  <a:ea typeface="GungsuhChe" panose="02030609000101010101" pitchFamily="49" charset="-127"/>
                  <a:cs typeface="Courier New" panose="02070309020205020404" pitchFamily="49" charset="0"/>
                </a:defRPr>
              </a:lvl1pPr>
            </a:lstStyle>
            <a:p>
              <a:pPr marL="0" algn="ctr">
                <a:lnSpc>
                  <a:spcPts val="3000"/>
                </a:lnSpc>
                <a:spcBef>
                  <a:spcPts val="0"/>
                </a:spcBef>
                <a:tabLst>
                  <a:tab pos="355600" algn="l"/>
                </a:tabLst>
                <a:defRPr/>
              </a:pPr>
              <a:br>
                <a:rPr lang="cs-CZ" sz="2400" dirty="0">
                  <a:ln>
                    <a:noFill/>
                  </a:ln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br>
                <a:rPr lang="cs-CZ" sz="2400" dirty="0">
                  <a:ln>
                    <a:noFill/>
                  </a:ln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cs-CZ" sz="2400" i="1" dirty="0">
                  <a:ln>
                    <a:noFill/>
                  </a:ln>
                  <a:solidFill>
                    <a:srgbClr val="000000"/>
                  </a:solidFill>
                  <a:latin typeface="Arial Narrow" panose="020B0606020202030204" pitchFamily="34" charset="0"/>
                </a:rPr>
                <a:t>= násilné připojení cizího území</a:t>
              </a:r>
              <a:endParaRPr lang="cs-CZ" sz="2400" dirty="0">
                <a:ln>
                  <a:noFill/>
                </a:ln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D9CDEF9-6D66-4BEC-BBDE-F75E007051CB}"/>
                </a:ext>
              </a:extLst>
            </p:cNvPr>
            <p:cNvSpPr txBox="1"/>
            <p:nvPr/>
          </p:nvSpPr>
          <p:spPr>
            <a:xfrm>
              <a:off x="4754885" y="1820368"/>
              <a:ext cx="1428208" cy="541730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Anexe</a:t>
              </a:r>
              <a:endParaRPr lang="cs-CZ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72A65C5-2ED0-47B2-ADB2-C7A113ADC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1" name="Obrázek 30">
            <a:hlinkClick r:id="rId11" action="ppaction://hlinksldjump"/>
            <a:extLst>
              <a:ext uri="{FF2B5EF4-FFF2-40B4-BE49-F238E27FC236}">
                <a16:creationId xmlns:a16="http://schemas.microsoft.com/office/drawing/2014/main" id="{88133145-A5F2-42B3-9C15-21188D49A2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0933"/>
            <a:ext cx="676426" cy="676426"/>
          </a:xfrm>
          <a:prstGeom prst="rect">
            <a:avLst/>
          </a:prstGeom>
        </p:spPr>
      </p:pic>
      <p:pic>
        <p:nvPicPr>
          <p:cNvPr id="32" name="Picture 2" descr="Dictionary Clipart, Cliparts &amp; Cartoons - Jing.fm">
            <a:extLst>
              <a:ext uri="{FF2B5EF4-FFF2-40B4-BE49-F238E27FC236}">
                <a16:creationId xmlns:a16="http://schemas.microsoft.com/office/drawing/2014/main" id="{40A8A3E9-2E5D-40F4-B60E-26477DB4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" y="1805806"/>
            <a:ext cx="1749600" cy="2257926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1FD7D2-6425-4164-8513-4D9944A0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6" name="Obrázek 15">
            <a:hlinkClick r:id="rId15"/>
            <a:extLst>
              <a:ext uri="{FF2B5EF4-FFF2-40B4-BE49-F238E27FC236}">
                <a16:creationId xmlns:a16="http://schemas.microsoft.com/office/drawing/2014/main" id="{42282085-1C04-43AA-AF85-EBA1E4B44D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43FE9BFE-D4C7-4349-AADD-CD0AEDD04C83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45/55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3846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AE61BF3F-B7A7-40D0-8463-3088519A8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944" y="1412881"/>
            <a:ext cx="7215187" cy="1730375"/>
          </a:xfrm>
        </p:spPr>
        <p:txBody>
          <a:bodyPr/>
          <a:lstStyle/>
          <a:p>
            <a:pPr>
              <a:spcBef>
                <a:spcPts val="0"/>
              </a:spcBef>
              <a:buNone/>
              <a:defRPr/>
            </a:pPr>
            <a:endParaRPr lang="cs-CZ" sz="20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chemeClr val="bg2">
                  <a:lumMod val="90000"/>
                  <a:lumOff val="10000"/>
                </a:schemeClr>
              </a:solidFill>
              <a:latin typeface="Arial Narrow" panose="020B0606020202030204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66700" indent="-266700">
              <a:spcBef>
                <a:spcPts val="0"/>
              </a:spcBef>
              <a:buNone/>
              <a:tabLst>
                <a:tab pos="355600" algn="l"/>
              </a:tabLst>
              <a:defRPr/>
            </a:pPr>
            <a:endParaRPr 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73050" algn="l"/>
              </a:tabLst>
            </a:pPr>
            <a:endParaRPr lang="cs-CZ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73050" algn="l"/>
              </a:tabLst>
            </a:pPr>
            <a:endParaRPr lang="it-IT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br>
              <a:rPr lang="it-IT" sz="20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indent="-257175">
              <a:spcBef>
                <a:spcPts val="0"/>
              </a:spcBef>
              <a:buBlip>
                <a:blip r:embed="rId6"/>
              </a:buBlip>
              <a:defRPr/>
            </a:pPr>
            <a:endParaRPr lang="cs-CZ" sz="2000" b="1" dirty="0">
              <a:solidFill>
                <a:srgbClr val="000000"/>
              </a:solidFill>
              <a:latin typeface="Arial Narrow" pitchFamily="34" charset="0"/>
            </a:endParaRPr>
          </a:p>
          <a:p>
            <a:pPr indent="-257175">
              <a:spcBef>
                <a:spcPts val="0"/>
              </a:spcBef>
              <a:buBlip>
                <a:blip r:embed="rId6"/>
              </a:buBlip>
              <a:defRPr/>
            </a:pPr>
            <a:endParaRPr lang="cs-CZ" sz="2000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cs-CZ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ADFC12A-243F-40B9-8729-824D7EECC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-6350"/>
            <a:ext cx="7358062" cy="850992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328A7DCE-D078-45DF-A16D-625AD3700084}"/>
              </a:ext>
            </a:extLst>
          </p:cNvPr>
          <p:cNvCxnSpPr/>
          <p:nvPr/>
        </p:nvCxnSpPr>
        <p:spPr bwMode="auto">
          <a:xfrm>
            <a:off x="1785938" y="844642"/>
            <a:ext cx="0" cy="6013358"/>
          </a:xfrm>
          <a:prstGeom prst="line">
            <a:avLst/>
          </a:prstGeom>
          <a:blipFill>
            <a:blip r:embed="rId9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AE97C127-38F5-4C42-AAE0-55D6650A8D29}"/>
              </a:ext>
            </a:extLst>
          </p:cNvPr>
          <p:cNvGrpSpPr/>
          <p:nvPr/>
        </p:nvGrpSpPr>
        <p:grpSpPr>
          <a:xfrm>
            <a:off x="2339752" y="1805806"/>
            <a:ext cx="6192688" cy="1218475"/>
            <a:chOff x="2339752" y="1805806"/>
            <a:chExt cx="6192688" cy="1128784"/>
          </a:xfrm>
        </p:grpSpPr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68F6CB4C-6E09-4547-88F9-80A314D413E4}"/>
                </a:ext>
              </a:extLst>
            </p:cNvPr>
            <p:cNvSpPr txBox="1"/>
            <p:nvPr/>
          </p:nvSpPr>
          <p:spPr>
            <a:xfrm>
              <a:off x="2339752" y="1805806"/>
              <a:ext cx="6192688" cy="1128784"/>
            </a:xfrm>
            <a:prstGeom prst="rect">
              <a:avLst/>
            </a:prstGeom>
            <a:blipFill>
              <a:blip r:embed="rId10"/>
              <a:tile tx="0" ty="0" sx="100000" sy="100000" flip="none" algn="tl"/>
            </a:blipFill>
            <a:ln w="57150">
              <a:solidFill>
                <a:srgbClr val="0000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6000">
                <a:spcBef>
                  <a:spcPts val="1800"/>
                </a:spcBef>
                <a:spcAft>
                  <a:spcPts val="1800"/>
                </a:spcAft>
                <a:defRPr sz="3600" b="1">
                  <a:ln>
                    <a:solidFill>
                      <a:srgbClr val="000000"/>
                    </a:solidFill>
                  </a:ln>
                  <a:solidFill>
                    <a:srgbClr val="800000"/>
                  </a:solidFill>
                  <a:latin typeface="Courier New" panose="02070309020205020404" pitchFamily="49" charset="0"/>
                  <a:ea typeface="GungsuhChe" panose="02030609000101010101" pitchFamily="49" charset="-127"/>
                  <a:cs typeface="Courier New" panose="02070309020205020404" pitchFamily="49" charset="0"/>
                </a:defRPr>
              </a:lvl1pPr>
            </a:lstStyle>
            <a:p>
              <a:pPr marL="0" algn="ctr">
                <a:lnSpc>
                  <a:spcPts val="3000"/>
                </a:lnSpc>
                <a:spcBef>
                  <a:spcPts val="0"/>
                </a:spcBef>
                <a:tabLst>
                  <a:tab pos="355600" algn="l"/>
                </a:tabLst>
                <a:defRPr/>
              </a:pPr>
              <a:br>
                <a:rPr lang="cs-CZ" sz="2400" dirty="0">
                  <a:ln>
                    <a:noFill/>
                  </a:ln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br>
                <a:rPr lang="cs-CZ" sz="2400" dirty="0">
                  <a:ln>
                    <a:noFill/>
                  </a:ln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cs-CZ" sz="2400" i="1" dirty="0">
                  <a:ln>
                    <a:noFill/>
                  </a:ln>
                  <a:solidFill>
                    <a:srgbClr val="000000"/>
                  </a:solidFill>
                  <a:latin typeface="Arial Narrow" panose="020B0606020202030204" pitchFamily="34" charset="0"/>
                </a:rPr>
                <a:t>= rychlé uvedení vojska do válečné pohotovosti</a:t>
              </a:r>
              <a:endParaRPr lang="cs-CZ" sz="2400" dirty="0">
                <a:ln>
                  <a:noFill/>
                </a:ln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D9CDEF9-6D66-4BEC-BBDE-F75E007051CB}"/>
                </a:ext>
              </a:extLst>
            </p:cNvPr>
            <p:cNvSpPr txBox="1"/>
            <p:nvPr/>
          </p:nvSpPr>
          <p:spPr>
            <a:xfrm>
              <a:off x="4278842" y="1820512"/>
              <a:ext cx="2229389" cy="541730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Mobilizace</a:t>
              </a:r>
              <a:endParaRPr lang="cs-CZ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72A65C5-2ED0-47B2-ADB2-C7A113ADC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1" name="Obrázek 30">
            <a:hlinkClick r:id="rId11" action="ppaction://hlinksldjump"/>
            <a:extLst>
              <a:ext uri="{FF2B5EF4-FFF2-40B4-BE49-F238E27FC236}">
                <a16:creationId xmlns:a16="http://schemas.microsoft.com/office/drawing/2014/main" id="{88133145-A5F2-42B3-9C15-21188D49A2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0933"/>
            <a:ext cx="676426" cy="676426"/>
          </a:xfrm>
          <a:prstGeom prst="rect">
            <a:avLst/>
          </a:prstGeom>
        </p:spPr>
      </p:pic>
      <p:pic>
        <p:nvPicPr>
          <p:cNvPr id="32" name="Picture 2" descr="Dictionary Clipart, Cliparts &amp; Cartoons - Jing.fm">
            <a:extLst>
              <a:ext uri="{FF2B5EF4-FFF2-40B4-BE49-F238E27FC236}">
                <a16:creationId xmlns:a16="http://schemas.microsoft.com/office/drawing/2014/main" id="{40A8A3E9-2E5D-40F4-B60E-26477DB4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" y="1805806"/>
            <a:ext cx="1749600" cy="2257926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1FD7D2-6425-4164-8513-4D9944A0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6" name="Obrázek 15">
            <a:hlinkClick r:id="rId15"/>
            <a:extLst>
              <a:ext uri="{FF2B5EF4-FFF2-40B4-BE49-F238E27FC236}">
                <a16:creationId xmlns:a16="http://schemas.microsoft.com/office/drawing/2014/main" id="{42282085-1C04-43AA-AF85-EBA1E4B44D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5CA2858-3134-4A52-AD84-E311C0E965D0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46/55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6736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payne.cz/3xS43787/Sar-MymNarodum.jpg">
            <a:hlinkClick r:id="rId3" action="ppaction://hlinksldjump"/>
            <a:extLst>
              <a:ext uri="{FF2B5EF4-FFF2-40B4-BE49-F238E27FC236}">
                <a16:creationId xmlns:a16="http://schemas.microsoft.com/office/drawing/2014/main" id="{313E0A61-3285-417B-964A-6DE3428F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40" y="0"/>
            <a:ext cx="4372520" cy="6856362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218904-FB7E-4119-A971-FD83326C40F7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48/55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62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13ECF69-E0E6-4D51-9C0D-13734F9E1424}"/>
              </a:ext>
            </a:extLst>
          </p:cNvPr>
          <p:cNvSpPr/>
          <p:nvPr/>
        </p:nvSpPr>
        <p:spPr>
          <a:xfrm>
            <a:off x="2479059" y="1338621"/>
            <a:ext cx="4185883" cy="707886"/>
          </a:xfrm>
          <a:prstGeom prst="rect">
            <a:avLst/>
          </a:prstGeom>
          <a:solidFill>
            <a:srgbClr val="FFFFDD"/>
          </a:solidFill>
          <a:ln w="57150">
            <a:solidFill>
              <a:srgbClr val="0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11000" endPos="580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spc="-100" dirty="0">
                <a:ln>
                  <a:solidFill>
                    <a:srgbClr val="000000"/>
                  </a:solidFill>
                </a:ln>
                <a:solidFill>
                  <a:srgbClr val="A20000"/>
                </a:solidFill>
                <a:effectLst>
                  <a:innerShdw blurRad="63500" dist="50800" dir="13500000">
                    <a:prstClr val="black">
                      <a:alpha val="20000"/>
                    </a:prstClr>
                  </a:innerShdw>
                </a:effectLst>
                <a:latin typeface="GungsuhChe" panose="02030609000101010101" pitchFamily="49" charset="-127"/>
                <a:ea typeface="GungsuhChe" panose="02030609000101010101" pitchFamily="49" charset="-127"/>
                <a:cs typeface="Courier New" panose="02070309020205020404" pitchFamily="49" charset="0"/>
              </a:rPr>
              <a:t>NOVÁ SPOJENECTVÍ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DCCBC9B-8D66-4118-9528-2F56AE10E249}"/>
              </a:ext>
            </a:extLst>
          </p:cNvPr>
          <p:cNvSpPr/>
          <p:nvPr/>
        </p:nvSpPr>
        <p:spPr bwMode="auto">
          <a:xfrm>
            <a:off x="4311944" y="575844"/>
            <a:ext cx="520112" cy="522000"/>
          </a:xfrm>
          <a:prstGeom prst="rect">
            <a:avLst/>
          </a:prstGeom>
          <a:solidFill>
            <a:srgbClr val="000000"/>
          </a:solidFill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 sz="1600" dirty="0">
              <a:solidFill>
                <a:schemeClr val="tx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AutoShape 4" descr="A LITTLE R &amp;amp; R Romulus Remus Wolf Children Forest Fantasy Painting Art  by Stef* | #1923645301">
            <a:extLst>
              <a:ext uri="{FF2B5EF4-FFF2-40B4-BE49-F238E27FC236}">
                <a16:creationId xmlns:a16="http://schemas.microsoft.com/office/drawing/2014/main" id="{FE608889-B64A-42EE-BCA4-E8A0095F6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A30A9C-5C25-4203-8FAA-B2EA8967A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453" y="400307"/>
            <a:ext cx="615094" cy="79060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3300" b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1.</a:t>
            </a:r>
          </a:p>
        </p:txBody>
      </p:sp>
      <p:pic>
        <p:nvPicPr>
          <p:cNvPr id="8" name="Picture 2" descr="http://www.nzhistory.net.nz/files/images/austro-hungarian-map-1914-1000.jpg">
            <a:extLst>
              <a:ext uri="{FF2B5EF4-FFF2-40B4-BE49-F238E27FC236}">
                <a16:creationId xmlns:a16="http://schemas.microsoft.com/office/drawing/2014/main" id="{328564D1-8BD7-400C-8A5C-067FD6E0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6049" y="2676940"/>
            <a:ext cx="3771902" cy="307235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26F07A-D38A-415D-BC0E-427BDAE1ED55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2/55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1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01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VÁLKOVÁ, Veronika. </a:t>
            </a:r>
            <a:r>
              <a:rPr lang="cs-CZ" sz="1600" i="1" dirty="0">
                <a:solidFill>
                  <a:srgbClr val="000000"/>
                </a:solidFill>
                <a:latin typeface="Arial Narrow" panose="020B0606020202030204" pitchFamily="34" charset="0"/>
              </a:rPr>
              <a:t>Dějepis 8 pro základní školy: novověk. 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2. vyd. Praha: SPN - pedagogické nakladatelství, 2014. ISBN 978-80-7235-540-2.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02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ČAPKA, František a VYKOUPIL, Libor. </a:t>
            </a:r>
            <a:r>
              <a:rPr lang="cs-CZ" sz="1600" i="1" dirty="0">
                <a:solidFill>
                  <a:srgbClr val="000000"/>
                </a:solidFill>
                <a:latin typeface="Arial Narrow" panose="020B0606020202030204" pitchFamily="34" charset="0"/>
              </a:rPr>
              <a:t>Dějepis: vzdělávací oblast Člověk a společnost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. 3., aktualiz. vyd. Ilustroval Petr MODLITBA. Duhová řada. Brno: Nová škola, 2013. ISBN 9788072895366.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03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https://upload.wikimedia.org/wikipedia/commons/4/4b/DC-1914-27-d-Sarajevo.jpg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04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https://dhjg5nm5426ht.cloudfront.net/blog-content/blog-images/franz-ferdinand/Front%20Page.jpg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05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https://www.payne.cz/3xS43787/sarajevo.htm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06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http://www.nzhistory.net.nz/files/images/austro-hungarian-map-1914-1000.jpg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07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https://dhjg5nm5426ht.cloudfront.net/blog-content/blog-images/franz-ferdinand/Front%20Page.jpg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2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3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7EC0F9-996C-493F-A975-97C23FE2C58F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49/55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5229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08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https://upload.wikimedia.org/wikipedia/commons/3/35/Proces_w_Sarajewie_s.jpg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09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https://www.idnes.cz/xman/styl/atentat-sarajevo-habsburkove-gavrilo-princip-ferdinand-d-este.A230607_135817_xman-styl_dyn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10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https://www.csfd.cz/film/20732-sarajevsky-atentat/galerie/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11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https://upload.wikimedia.org/wikipedia/commons/thumb/7/74/Sarajevo-assn-chart.svg/796px-Sarajevo-assn-chart.svg.png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12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https://en.m.wikipedia.org/wiki/File:World_1914_empires_colonies_territory.PNG</a:t>
            </a: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13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https://www.britannica.com/event/Second-Battle-of-Ypres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14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2"/>
              </a:rPr>
              <a:t>https://www.thoughtco.com/sinking-of-the-lusitania-1778317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5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6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AF36C00-F6F0-493B-B64B-8460A97C2BF9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50/55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1993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15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https://cs.wikipedia.org/wiki/P%C5%99%C3%ADm%C4%9B%C5%99%C3%AD_z_Compi%C3%A8gne#/media/Soubor:Waffenstillstand_gr.jpg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16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https://kaiserreich.fandom.com/wiki/Paul_von_Hindenburg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17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http://cdn.history.com/sites/2/2013/12/officers-celebrate-at-captured-german-canteen-P.jpeg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18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https://trebon.rezidencesvatatrojice.cz/1-svetov-vojna-vzducholode-04/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19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https://cs.wikipedia.org/wiki/Str%C3%BD%C4%8Dek_Sam#/media/Soubor:J._M._Flagg,_I_Want_You_for_U.S._Army_poster_(1917).jpg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20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https://www.payne.cz/3xS43787/Sar-MymNarodum.jpg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21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2"/>
              </a:rPr>
              <a:t>http://www.onb.ac.at/download/ersterweltkrieg/piave_damm.jpg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5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6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194556-CAD6-403C-ACC0-7491A32CF6EB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51/55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8102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22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https://vltava.rozhlas.cz/sites/default/files/styles/lightbox/public/images/03200485_1.jpeg?itok=TuPP7Uov&amp;_gl=1*17e6li2*_ga*MTUwNjA1MDkzMi4xNzExMzAwNjc1*_ga_NHXTP7RWNV*MTcxNjIyNjQ4OS40LjAuMTcxNjIyNjQ4OS4wLjAuMTUyMzk2MjAx</a:t>
            </a: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23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https://cdn.theatlantic.com/thumbor/lKX1QmlF3NHNoWK0Gt2SkK__Las=/900x618/media/img/photo/2016/11/world-war-i-in-photos-introduction/w_28/original.jpg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24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https://cdn.theatlantic.com/thumbor/9eTLQ5l2-Ql0mfCPXshwd_GOUuw=/900x681/media/img/photo/2016/11/world-war-i-in-photos-introduction/w_27/original.jpg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25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http://it1408.sspu-opava.cz/img/zakop.jpg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26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https://cdn.theatlantic.com/thumbor/niYajuPFE56TxcxQyJWvXUD9Y8I=/900x667/media/img/photo/2016/11/world-war-i-in-photos-introduction/w_01/original.jpg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3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4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953D58-37C2-4363-8489-0876CA864DBC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52/55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5347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27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http://www.emersonkent.com/map_archive/europe_1919.htm#google_vignette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28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https://www.louny.eu/osobnosti/karel-kramar/535/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29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https://www.ceskatelevize.cz/lide/alois-rasin/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30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https://www.teraz.sk/slovensko/masaryk-prvy-prezident-vznik-csr/62554-clanok.html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31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https://www.stoplusjednicka.cz/edvard-benes-verny-pokracovatel-prezidenta-osvoboditele</a:t>
            </a: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32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https://www.teraz.sk/magazin/veda-stefanik-astronom/99627-clanok.html</a:t>
            </a: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33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2"/>
              </a:rPr>
              <a:t>https://cs.wikipedia.org/wiki/%C4%8Ceskoslovensk%C3%A9_legie#/media/Soubor:Czechoslovak_legion_6th_rifle_regiment_returning_home_1920.tif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5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6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B36A9B-056A-49B4-865B-13C6C80CA901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53/55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7842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34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https://cs.wikipedia.org/wiki/%C4%8Ceskoslovensk%C3%A9_legie#/media/Soubor:Coat_of_arms_of_the_Czechoslovak_Legion.svg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35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https://upload.wikimedia.org/wikipedia/commons/thumb/8/85/Masaryk_Haus_Paris.jpg/1280px-Masaryk_Haus_Paris.jpg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36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https://www.abicko.cz/clanek/precti-si-zabava/16659/ceskoslovenske-legie-webova-pocta-legionarum.html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37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https://cs.wikipedia.org/wiki/%C4%8Ceskoslovensk%C3%A9_legie#/media/Soubor:Czechoslovak_Legion_in_Russia_Flag.png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38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https://cs.wikipedia.org/wiki/%C4%8Ceskoslovensk%C3%A9_legie#/media/Soubor:Czechoslovak_legion_6th_rifle_regiment_1917.tif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3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4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95E73E-F3D9-455B-8810-783D3AB2ADCC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54/55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6490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 bwMode="auto">
          <a:xfrm>
            <a:off x="1785696" y="1548217"/>
            <a:ext cx="1109599" cy="400110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cs-CZ" sz="2000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ZDROJE: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1785948" y="1386757"/>
            <a:ext cx="7295125" cy="173037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endParaRPr lang="cs-CZ" sz="1600" b="1" dirty="0">
              <a:solidFill>
                <a:srgbClr val="800000"/>
              </a:solidFill>
              <a:latin typeface="Arial Narrow" pitchFamily="34" charset="0"/>
            </a:endParaRPr>
          </a:p>
          <a:p>
            <a:pPr marL="266700" indent="-266700">
              <a:lnSpc>
                <a:spcPct val="150000"/>
              </a:lnSpc>
              <a:buNone/>
              <a:tabLst>
                <a:tab pos="266700" algn="l"/>
                <a:tab pos="361950" algn="l"/>
              </a:tabLst>
              <a:defRPr/>
            </a:pPr>
            <a:endParaRPr lang="cs-CZ" sz="1200" dirty="0">
              <a:solidFill>
                <a:srgbClr val="000000"/>
              </a:solidFill>
              <a:latin typeface="Arial Narrow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39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6"/>
              </a:rPr>
              <a:t>https://cs.wikipedia.org/wiki/%C4%8Ceskoslovensk%C3%A9_legie#/media/Soubor:SS_Tras_os_Montes_Vladivostok_XII_1919_BW.jpg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40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7"/>
              </a:rPr>
              <a:t>https://cs.wikipedia.org/wiki/%C4%8Ceskoslovensk%C3%A9_legie#/media/Soubor:Japanese.Ship.Shunko.Maru.1919-1920.gif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41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8"/>
              </a:rPr>
              <a:t>https://www.dotyk.cz/publicistika/28-rijen-1918-den-hanby-pro-ceske-nemce-20171026.html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42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9"/>
              </a:rPr>
              <a:t>https://de.wikipedia.org/wiki/Karl_(%C3%96sterreich-Ungarn)#/media/Datei:Emperor_karl_of_austria-hungary_1917.png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43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0"/>
              </a:rPr>
              <a:t>https://www.stoplusjednicka.cz/posledni-cisar-rakousko-uherska-jak-se-karel-i-pripravoval-na-prevzeti-vlady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[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44</a:t>
            </a: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</a:rPr>
              <a:t>]</a:t>
            </a:r>
            <a:r>
              <a:rPr lang="cs-CZ" sz="16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[online]. [cit. 20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24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r>
              <a:rPr lang="it-IT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]. Dostupné z: </a:t>
            </a: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  <a:hlinkClick r:id="rId11"/>
              </a:rPr>
              <a:t>https://www.bejvavalo.cz/clanek/t-g-masaryk-jako-jezdec-a-milovnik-koni/</a:t>
            </a: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 </a:t>
            </a: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b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5600" indent="-355600">
              <a:lnSpc>
                <a:spcPts val="19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785938" y="-6351"/>
            <a:ext cx="7358062" cy="850993"/>
          </a:xfrm>
          <a:prstGeom prst="rect">
            <a:avLst/>
          </a:pr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D36D2C-E36E-427C-B559-D2E437F24B70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14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744F8E1-A8AC-4D89-82FE-F215ED8E6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Obrázek 11">
            <a:hlinkClick r:id="rId15"/>
            <a:extLst>
              <a:ext uri="{FF2B5EF4-FFF2-40B4-BE49-F238E27FC236}">
                <a16:creationId xmlns:a16="http://schemas.microsoft.com/office/drawing/2014/main" id="{402C87FE-82C3-4B84-87B9-E431383CF8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3582B7-1842-4B21-B965-ADDA83664630}"/>
              </a:ext>
            </a:extLst>
          </p:cNvPr>
          <p:cNvSpPr txBox="1"/>
          <p:nvPr/>
        </p:nvSpPr>
        <p:spPr>
          <a:xfrm>
            <a:off x="-3262" y="1542756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17" name="Picture 4" descr="Franz Joseph I. um 1910">
            <a:extLst>
              <a:ext uri="{FF2B5EF4-FFF2-40B4-BE49-F238E27FC236}">
                <a16:creationId xmlns:a16="http://schemas.microsoft.com/office/drawing/2014/main" id="{E311755F-B894-4BB9-A748-A66F4235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4444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8D70B31-E8BD-4A62-83D6-5A7D9AE648B2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55/55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6228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0F2FA0E8-5453-4F4C-AD31-D542A63B9DC5}"/>
              </a:ext>
            </a:extLst>
          </p:cNvPr>
          <p:cNvSpPr txBox="1">
            <a:spLocks/>
          </p:cNvSpPr>
          <p:nvPr/>
        </p:nvSpPr>
        <p:spPr>
          <a:xfrm>
            <a:off x="1785938" y="1998076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91F93C5-8E38-42C6-B286-BB6121F371EF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6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D1E4E74-9F5A-4566-83B7-879C9147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581128"/>
            <a:ext cx="1500188" cy="86716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cs-CZ" altLang="cs-CZ" sz="2000" b="1" u="sng" dirty="0">
                <a:solidFill>
                  <a:schemeClr val="bg1"/>
                </a:solidFill>
                <a:latin typeface="Arial Narrow" pitchFamily="34" charset="0"/>
              </a:rPr>
              <a:t>UČEBNICE:</a:t>
            </a:r>
          </a:p>
          <a:p>
            <a:pPr algn="ctr">
              <a:lnSpc>
                <a:spcPts val="3200"/>
              </a:lnSpc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 Narrow" pitchFamily="34" charset="0"/>
              </a:rPr>
              <a:t>Strana 130</a:t>
            </a:r>
          </a:p>
        </p:txBody>
      </p:sp>
      <p:pic>
        <p:nvPicPr>
          <p:cNvPr id="23" name="Obrázek 22">
            <a:hlinkClick r:id="rId7" action="ppaction://hlinksldjump"/>
            <a:extLst>
              <a:ext uri="{FF2B5EF4-FFF2-40B4-BE49-F238E27FC236}">
                <a16:creationId xmlns:a16="http://schemas.microsoft.com/office/drawing/2014/main" id="{012526DB-E530-4625-96D3-F23D30C86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81" y="5445230"/>
            <a:ext cx="416597" cy="416597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075A532-117F-449D-B7EF-E2E9A8FB8A11}"/>
              </a:ext>
            </a:extLst>
          </p:cNvPr>
          <p:cNvGrpSpPr/>
          <p:nvPr/>
        </p:nvGrpSpPr>
        <p:grpSpPr>
          <a:xfrm>
            <a:off x="1785938" y="-6350"/>
            <a:ext cx="7358062" cy="855746"/>
            <a:chOff x="1785938" y="-6350"/>
            <a:chExt cx="7358062" cy="855746"/>
          </a:xfrm>
        </p:grpSpPr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C33EFB93-5660-47D2-9687-72D2F9508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-6350"/>
              <a:ext cx="7358062" cy="850992"/>
            </a:xfrm>
            <a:prstGeom prst="rect">
              <a:avLst/>
            </a:prstGeom>
            <a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Marker/>
                        </a14:imgEffect>
                        <a14:imgEffect>
                          <a14:saturation sat="66000"/>
                        </a14:imgEffect>
                        <a14:imgEffect>
                          <a14:brightnessContrast bright="-3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28575">
              <a:solidFill>
                <a:srgbClr val="000000"/>
              </a:solidFill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dk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en-US"/>
              </a:defPPr>
              <a:lvl1pPr>
                <a:defRPr sz="1600">
                  <a:solidFill>
                    <a:schemeClr val="tx1">
                      <a:lumMod val="50000"/>
                    </a:schemeClr>
                  </a:solidFill>
                  <a:latin typeface="Arial Narrow" pitchFamily="34" charset="0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8E5794D9-DAEA-4660-A6C1-B16151670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1537" y="21396"/>
              <a:ext cx="828000" cy="82800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3200"/>
                </a:lnSpc>
                <a:defRPr/>
              </a:pPr>
              <a:endParaRPr lang="cs-CZ" altLang="cs-CZ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38" name="Obrázek 37">
              <a:hlinkClick r:id="rId11"/>
              <a:extLst>
                <a:ext uri="{FF2B5EF4-FFF2-40B4-BE49-F238E27FC236}">
                  <a16:creationId xmlns:a16="http://schemas.microsoft.com/office/drawing/2014/main" id="{9663114E-1A6A-405B-8DE5-47DD4967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588" y="19019"/>
              <a:ext cx="745897" cy="830377"/>
            </a:xfrm>
            <a:prstGeom prst="rect">
              <a:avLst/>
            </a:prstGeom>
          </p:spPr>
        </p:pic>
      </p:grp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CCE49372-C223-48D5-8192-21021F173D67}"/>
              </a:ext>
            </a:extLst>
          </p:cNvPr>
          <p:cNvSpPr txBox="1">
            <a:spLocks/>
          </p:cNvSpPr>
          <p:nvPr/>
        </p:nvSpPr>
        <p:spPr>
          <a:xfrm>
            <a:off x="1785938" y="2078086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r>
              <a:rPr lang="cs-CZ" sz="2200" b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Rakousko-Uhersko anektovalo Bosnu a Hercegovinu.</a:t>
            </a: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14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Toto území dostalo pod správu roku </a:t>
            </a:r>
            <a:r>
              <a:rPr lang="cs-CZ" sz="2200" b="1" kern="0" dirty="0">
                <a:solidFill>
                  <a:srgbClr val="056B58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1878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 </a:t>
            </a:r>
            <a:r>
              <a:rPr lang="cs-CZ" sz="2200" b="1" i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(Berlínský kongres)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14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Habsburkové anexí rozšířili svůj vliv na </a:t>
            </a:r>
            <a:r>
              <a:rPr lang="cs-CZ" sz="2200" u="heavy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Balkánském poloostrově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3DE860-41BE-4644-A422-1F37DDFFAFDE}"/>
              </a:ext>
            </a:extLst>
          </p:cNvPr>
          <p:cNvSpPr txBox="1"/>
          <p:nvPr/>
        </p:nvSpPr>
        <p:spPr>
          <a:xfrm>
            <a:off x="2298989" y="3773571"/>
            <a:ext cx="2821647" cy="800206"/>
          </a:xfrm>
          <a:prstGeom prst="rect">
            <a:avLst/>
          </a:prstGeom>
          <a:blipFill>
            <a:blip r:embed="rId15">
              <a:lum bright="-10000"/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36000" bIns="72000" anchor="ctr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defRPr sz="2000" b="1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cs-CZ" sz="2200" dirty="0"/>
              <a:t>Anexe vyostřila vztahy Habsburků se </a:t>
            </a:r>
            <a:r>
              <a:rPr lang="cs-CZ" sz="2200" dirty="0">
                <a:solidFill>
                  <a:srgbClr val="000066"/>
                </a:solidFill>
              </a:rPr>
              <a:t>Srbskem</a:t>
            </a:r>
            <a:r>
              <a:rPr lang="cs-CZ" sz="2200" dirty="0"/>
              <a:t>.</a:t>
            </a:r>
            <a:endParaRPr lang="cs-CZ" sz="2200" b="0" dirty="0"/>
          </a:p>
        </p:txBody>
      </p:sp>
      <p:sp>
        <p:nvSpPr>
          <p:cNvPr id="28" name="Šipka doprava 29">
            <a:extLst>
              <a:ext uri="{FF2B5EF4-FFF2-40B4-BE49-F238E27FC236}">
                <a16:creationId xmlns:a16="http://schemas.microsoft.com/office/drawing/2014/main" id="{FD9936A4-469A-4C9B-99A9-7E7417267527}"/>
              </a:ext>
            </a:extLst>
          </p:cNvPr>
          <p:cNvSpPr/>
          <p:nvPr/>
        </p:nvSpPr>
        <p:spPr bwMode="auto">
          <a:xfrm>
            <a:off x="1791590" y="4008978"/>
            <a:ext cx="481279" cy="332458"/>
          </a:xfrm>
          <a:prstGeom prst="rightArrow">
            <a:avLst/>
          </a:prstGeom>
          <a:solidFill>
            <a:srgbClr val="FF99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A3589F27-56B7-4A04-BC30-EE0828C44640}"/>
              </a:ext>
            </a:extLst>
          </p:cNvPr>
          <p:cNvSpPr/>
          <p:nvPr/>
        </p:nvSpPr>
        <p:spPr bwMode="auto">
          <a:xfrm>
            <a:off x="1785696" y="1543573"/>
            <a:ext cx="1465466" cy="461665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1" indent="-457200"/>
            <a:r>
              <a:rPr lang="cs-CZ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ROK 1908: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AB998C1-4C63-4829-A09D-666D222D9F64}"/>
              </a:ext>
            </a:extLst>
          </p:cNvPr>
          <p:cNvSpPr txBox="1"/>
          <p:nvPr/>
        </p:nvSpPr>
        <p:spPr>
          <a:xfrm>
            <a:off x="-3262" y="1534047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43" name="Picture 4" descr="Franz Joseph I. um 1910">
            <a:extLst>
              <a:ext uri="{FF2B5EF4-FFF2-40B4-BE49-F238E27FC236}">
                <a16:creationId xmlns:a16="http://schemas.microsoft.com/office/drawing/2014/main" id="{E6F3F60E-ACCE-4126-8D08-5BE19EF1F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3355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422C2B99-3051-4503-832A-8D401FED33BE}"/>
              </a:ext>
            </a:extLst>
          </p:cNvPr>
          <p:cNvGrpSpPr>
            <a:grpSpLocks noChangeAspect="1"/>
          </p:cNvGrpSpPr>
          <p:nvPr/>
        </p:nvGrpSpPr>
        <p:grpSpPr>
          <a:xfrm>
            <a:off x="5404603" y="3779521"/>
            <a:ext cx="3636657" cy="2962188"/>
            <a:chOff x="5188199" y="3603251"/>
            <a:chExt cx="3853061" cy="3138457"/>
          </a:xfrm>
        </p:grpSpPr>
        <p:pic>
          <p:nvPicPr>
            <p:cNvPr id="44" name="Picture 2" descr="http://www.nzhistory.net.nz/files/images/austro-hungarian-map-1914-1000.jpg">
              <a:extLst>
                <a:ext uri="{FF2B5EF4-FFF2-40B4-BE49-F238E27FC236}">
                  <a16:creationId xmlns:a16="http://schemas.microsoft.com/office/drawing/2014/main" id="{3F5DD638-7686-4D2A-A7FC-5069D88A3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199" y="3603251"/>
              <a:ext cx="3853061" cy="3138457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</p:pic>
        <p:sp>
          <p:nvSpPr>
            <p:cNvPr id="45" name="Volný tvar 1">
              <a:extLst>
                <a:ext uri="{FF2B5EF4-FFF2-40B4-BE49-F238E27FC236}">
                  <a16:creationId xmlns:a16="http://schemas.microsoft.com/office/drawing/2014/main" id="{96C6FD77-7580-4A5E-B7FE-ABE1EE1778F9}"/>
                </a:ext>
              </a:extLst>
            </p:cNvPr>
            <p:cNvSpPr/>
            <p:nvPr/>
          </p:nvSpPr>
          <p:spPr bwMode="auto">
            <a:xfrm>
              <a:off x="6712539" y="5721213"/>
              <a:ext cx="688063" cy="787651"/>
            </a:xfrm>
            <a:custGeom>
              <a:avLst/>
              <a:gdLst>
                <a:gd name="connsiteX0" fmla="*/ 561315 w 688063"/>
                <a:gd name="connsiteY0" fmla="*/ 787651 h 787651"/>
                <a:gd name="connsiteX1" fmla="*/ 516047 w 688063"/>
                <a:gd name="connsiteY1" fmla="*/ 724277 h 787651"/>
                <a:gd name="connsiteX2" fmla="*/ 479834 w 688063"/>
                <a:gd name="connsiteY2" fmla="*/ 715223 h 787651"/>
                <a:gd name="connsiteX3" fmla="*/ 452673 w 688063"/>
                <a:gd name="connsiteY3" fmla="*/ 660903 h 787651"/>
                <a:gd name="connsiteX4" fmla="*/ 452673 w 688063"/>
                <a:gd name="connsiteY4" fmla="*/ 588475 h 787651"/>
                <a:gd name="connsiteX5" fmla="*/ 488887 w 688063"/>
                <a:gd name="connsiteY5" fmla="*/ 588475 h 787651"/>
                <a:gd name="connsiteX6" fmla="*/ 488887 w 688063"/>
                <a:gd name="connsiteY6" fmla="*/ 516047 h 787651"/>
                <a:gd name="connsiteX7" fmla="*/ 525101 w 688063"/>
                <a:gd name="connsiteY7" fmla="*/ 497940 h 787651"/>
                <a:gd name="connsiteX8" fmla="*/ 561315 w 688063"/>
                <a:gd name="connsiteY8" fmla="*/ 525101 h 787651"/>
                <a:gd name="connsiteX9" fmla="*/ 552261 w 688063"/>
                <a:gd name="connsiteY9" fmla="*/ 461726 h 787651"/>
                <a:gd name="connsiteX10" fmla="*/ 615636 w 688063"/>
                <a:gd name="connsiteY10" fmla="*/ 434566 h 787651"/>
                <a:gd name="connsiteX11" fmla="*/ 615636 w 688063"/>
                <a:gd name="connsiteY11" fmla="*/ 416459 h 787651"/>
                <a:gd name="connsiteX12" fmla="*/ 660903 w 688063"/>
                <a:gd name="connsiteY12" fmla="*/ 416459 h 787651"/>
                <a:gd name="connsiteX13" fmla="*/ 597529 w 688063"/>
                <a:gd name="connsiteY13" fmla="*/ 325924 h 787651"/>
                <a:gd name="connsiteX14" fmla="*/ 688063 w 688063"/>
                <a:gd name="connsiteY14" fmla="*/ 325924 h 787651"/>
                <a:gd name="connsiteX15" fmla="*/ 633743 w 688063"/>
                <a:gd name="connsiteY15" fmla="*/ 262550 h 787651"/>
                <a:gd name="connsiteX16" fmla="*/ 570368 w 688063"/>
                <a:gd name="connsiteY16" fmla="*/ 244443 h 787651"/>
                <a:gd name="connsiteX17" fmla="*/ 579422 w 688063"/>
                <a:gd name="connsiteY17" fmla="*/ 172016 h 787651"/>
                <a:gd name="connsiteX18" fmla="*/ 615636 w 688063"/>
                <a:gd name="connsiteY18" fmla="*/ 117695 h 787651"/>
                <a:gd name="connsiteX19" fmla="*/ 624689 w 688063"/>
                <a:gd name="connsiteY19" fmla="*/ 54320 h 787651"/>
                <a:gd name="connsiteX20" fmla="*/ 552261 w 688063"/>
                <a:gd name="connsiteY20" fmla="*/ 72427 h 787651"/>
                <a:gd name="connsiteX21" fmla="*/ 525101 w 688063"/>
                <a:gd name="connsiteY21" fmla="*/ 72427 h 787651"/>
                <a:gd name="connsiteX22" fmla="*/ 497941 w 688063"/>
                <a:gd name="connsiteY22" fmla="*/ 18107 h 787651"/>
                <a:gd name="connsiteX23" fmla="*/ 407406 w 688063"/>
                <a:gd name="connsiteY23" fmla="*/ 0 h 787651"/>
                <a:gd name="connsiteX24" fmla="*/ 380246 w 688063"/>
                <a:gd name="connsiteY24" fmla="*/ 9053 h 787651"/>
                <a:gd name="connsiteX25" fmla="*/ 334978 w 688063"/>
                <a:gd name="connsiteY25" fmla="*/ 18107 h 787651"/>
                <a:gd name="connsiteX26" fmla="*/ 253497 w 688063"/>
                <a:gd name="connsiteY26" fmla="*/ 0 h 787651"/>
                <a:gd name="connsiteX27" fmla="*/ 217283 w 688063"/>
                <a:gd name="connsiteY27" fmla="*/ 0 h 787651"/>
                <a:gd name="connsiteX28" fmla="*/ 162962 w 688063"/>
                <a:gd name="connsiteY28" fmla="*/ 18107 h 787651"/>
                <a:gd name="connsiteX29" fmla="*/ 108642 w 688063"/>
                <a:gd name="connsiteY29" fmla="*/ 36214 h 787651"/>
                <a:gd name="connsiteX30" fmla="*/ 0 w 688063"/>
                <a:gd name="connsiteY30" fmla="*/ 45267 h 787651"/>
                <a:gd name="connsiteX31" fmla="*/ 0 w 688063"/>
                <a:gd name="connsiteY31" fmla="*/ 81481 h 787651"/>
                <a:gd name="connsiteX32" fmla="*/ 9053 w 688063"/>
                <a:gd name="connsiteY32" fmla="*/ 108641 h 787651"/>
                <a:gd name="connsiteX33" fmla="*/ 27160 w 688063"/>
                <a:gd name="connsiteY33" fmla="*/ 135802 h 787651"/>
                <a:gd name="connsiteX34" fmla="*/ 63374 w 688063"/>
                <a:gd name="connsiteY34" fmla="*/ 181069 h 787651"/>
                <a:gd name="connsiteX35" fmla="*/ 72428 w 688063"/>
                <a:gd name="connsiteY35" fmla="*/ 208229 h 787651"/>
                <a:gd name="connsiteX36" fmla="*/ 81481 w 688063"/>
                <a:gd name="connsiteY36" fmla="*/ 253497 h 787651"/>
                <a:gd name="connsiteX37" fmla="*/ 99588 w 688063"/>
                <a:gd name="connsiteY37" fmla="*/ 271604 h 787651"/>
                <a:gd name="connsiteX38" fmla="*/ 126748 w 688063"/>
                <a:gd name="connsiteY38" fmla="*/ 298764 h 787651"/>
                <a:gd name="connsiteX39" fmla="*/ 135802 w 688063"/>
                <a:gd name="connsiteY39" fmla="*/ 344031 h 787651"/>
                <a:gd name="connsiteX40" fmla="*/ 162962 w 688063"/>
                <a:gd name="connsiteY40" fmla="*/ 371192 h 787651"/>
                <a:gd name="connsiteX41" fmla="*/ 172016 w 688063"/>
                <a:gd name="connsiteY41" fmla="*/ 398352 h 787651"/>
                <a:gd name="connsiteX42" fmla="*/ 199176 w 688063"/>
                <a:gd name="connsiteY42" fmla="*/ 425513 h 787651"/>
                <a:gd name="connsiteX43" fmla="*/ 253497 w 688063"/>
                <a:gd name="connsiteY43" fmla="*/ 470780 h 787651"/>
                <a:gd name="connsiteX44" fmla="*/ 280657 w 688063"/>
                <a:gd name="connsiteY44" fmla="*/ 497940 h 787651"/>
                <a:gd name="connsiteX45" fmla="*/ 298764 w 688063"/>
                <a:gd name="connsiteY45" fmla="*/ 525101 h 787651"/>
                <a:gd name="connsiteX46" fmla="*/ 334978 w 688063"/>
                <a:gd name="connsiteY46" fmla="*/ 543208 h 787651"/>
                <a:gd name="connsiteX47" fmla="*/ 362139 w 688063"/>
                <a:gd name="connsiteY47" fmla="*/ 570368 h 787651"/>
                <a:gd name="connsiteX48" fmla="*/ 389299 w 688063"/>
                <a:gd name="connsiteY48" fmla="*/ 606582 h 787651"/>
                <a:gd name="connsiteX49" fmla="*/ 479834 w 688063"/>
                <a:gd name="connsiteY49" fmla="*/ 742384 h 787651"/>
                <a:gd name="connsiteX50" fmla="*/ 479834 w 688063"/>
                <a:gd name="connsiteY50" fmla="*/ 724277 h 787651"/>
                <a:gd name="connsiteX51" fmla="*/ 461727 w 688063"/>
                <a:gd name="connsiteY51" fmla="*/ 651849 h 78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88063" h="787651">
                  <a:moveTo>
                    <a:pt x="561315" y="787651"/>
                  </a:moveTo>
                  <a:lnTo>
                    <a:pt x="516047" y="724277"/>
                  </a:lnTo>
                  <a:lnTo>
                    <a:pt x="479834" y="715223"/>
                  </a:lnTo>
                  <a:lnTo>
                    <a:pt x="452673" y="660903"/>
                  </a:lnTo>
                  <a:lnTo>
                    <a:pt x="452673" y="588475"/>
                  </a:lnTo>
                  <a:lnTo>
                    <a:pt x="488887" y="588475"/>
                  </a:lnTo>
                  <a:lnTo>
                    <a:pt x="488887" y="516047"/>
                  </a:lnTo>
                  <a:lnTo>
                    <a:pt x="525101" y="497940"/>
                  </a:lnTo>
                  <a:lnTo>
                    <a:pt x="561315" y="525101"/>
                  </a:lnTo>
                  <a:lnTo>
                    <a:pt x="552261" y="461726"/>
                  </a:lnTo>
                  <a:lnTo>
                    <a:pt x="615636" y="434566"/>
                  </a:lnTo>
                  <a:lnTo>
                    <a:pt x="615636" y="416459"/>
                  </a:lnTo>
                  <a:lnTo>
                    <a:pt x="660903" y="416459"/>
                  </a:lnTo>
                  <a:lnTo>
                    <a:pt x="597529" y="325924"/>
                  </a:lnTo>
                  <a:lnTo>
                    <a:pt x="688063" y="325924"/>
                  </a:lnTo>
                  <a:lnTo>
                    <a:pt x="633743" y="262550"/>
                  </a:lnTo>
                  <a:lnTo>
                    <a:pt x="570368" y="244443"/>
                  </a:lnTo>
                  <a:lnTo>
                    <a:pt x="579422" y="172016"/>
                  </a:lnTo>
                  <a:lnTo>
                    <a:pt x="615636" y="117695"/>
                  </a:lnTo>
                  <a:lnTo>
                    <a:pt x="624689" y="54320"/>
                  </a:lnTo>
                  <a:lnTo>
                    <a:pt x="552261" y="72427"/>
                  </a:lnTo>
                  <a:lnTo>
                    <a:pt x="525101" y="72427"/>
                  </a:lnTo>
                  <a:lnTo>
                    <a:pt x="497941" y="18107"/>
                  </a:lnTo>
                  <a:lnTo>
                    <a:pt x="407406" y="0"/>
                  </a:lnTo>
                  <a:lnTo>
                    <a:pt x="380246" y="9053"/>
                  </a:lnTo>
                  <a:lnTo>
                    <a:pt x="334978" y="18107"/>
                  </a:lnTo>
                  <a:lnTo>
                    <a:pt x="253497" y="0"/>
                  </a:lnTo>
                  <a:lnTo>
                    <a:pt x="217283" y="0"/>
                  </a:lnTo>
                  <a:lnTo>
                    <a:pt x="162962" y="18107"/>
                  </a:lnTo>
                  <a:lnTo>
                    <a:pt x="108642" y="36214"/>
                  </a:lnTo>
                  <a:lnTo>
                    <a:pt x="0" y="45267"/>
                  </a:lnTo>
                  <a:lnTo>
                    <a:pt x="0" y="81481"/>
                  </a:lnTo>
                  <a:lnTo>
                    <a:pt x="9053" y="108641"/>
                  </a:lnTo>
                  <a:lnTo>
                    <a:pt x="27160" y="135802"/>
                  </a:lnTo>
                  <a:lnTo>
                    <a:pt x="63374" y="181069"/>
                  </a:lnTo>
                  <a:lnTo>
                    <a:pt x="72428" y="208229"/>
                  </a:lnTo>
                  <a:lnTo>
                    <a:pt x="81481" y="253497"/>
                  </a:lnTo>
                  <a:lnTo>
                    <a:pt x="99588" y="271604"/>
                  </a:lnTo>
                  <a:lnTo>
                    <a:pt x="126748" y="298764"/>
                  </a:lnTo>
                  <a:lnTo>
                    <a:pt x="135802" y="344031"/>
                  </a:lnTo>
                  <a:lnTo>
                    <a:pt x="162962" y="371192"/>
                  </a:lnTo>
                  <a:lnTo>
                    <a:pt x="172016" y="398352"/>
                  </a:lnTo>
                  <a:lnTo>
                    <a:pt x="199176" y="425513"/>
                  </a:lnTo>
                  <a:lnTo>
                    <a:pt x="253497" y="470780"/>
                  </a:lnTo>
                  <a:lnTo>
                    <a:pt x="280657" y="497940"/>
                  </a:lnTo>
                  <a:lnTo>
                    <a:pt x="298764" y="525101"/>
                  </a:lnTo>
                  <a:lnTo>
                    <a:pt x="334978" y="543208"/>
                  </a:lnTo>
                  <a:lnTo>
                    <a:pt x="362139" y="570368"/>
                  </a:lnTo>
                  <a:lnTo>
                    <a:pt x="389299" y="606582"/>
                  </a:lnTo>
                  <a:lnTo>
                    <a:pt x="479834" y="742384"/>
                  </a:lnTo>
                  <a:lnTo>
                    <a:pt x="479834" y="724277"/>
                  </a:lnTo>
                  <a:lnTo>
                    <a:pt x="461727" y="651849"/>
                  </a:lnTo>
                </a:path>
              </a:pathLst>
            </a:custGeom>
            <a:solidFill>
              <a:srgbClr val="FF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7971027-0DBD-4422-92B6-878C4A044462}"/>
              </a:ext>
            </a:extLst>
          </p:cNvPr>
          <p:cNvSpPr txBox="1"/>
          <p:nvPr/>
        </p:nvSpPr>
        <p:spPr>
          <a:xfrm>
            <a:off x="-3262" y="1534929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4092BB1-D9B7-417B-9E82-1A7050377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" name="Obrázek 29">
            <a:hlinkClick r:id="rId20" action="ppaction://hlinksldjump"/>
            <a:extLst>
              <a:ext uri="{FF2B5EF4-FFF2-40B4-BE49-F238E27FC236}">
                <a16:creationId xmlns:a16="http://schemas.microsoft.com/office/drawing/2014/main" id="{17AE0E5F-1243-4FF9-8F80-3879B86F85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0933"/>
            <a:ext cx="676426" cy="676426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3D0F9C5E-F52C-4FC9-91A7-AE9A0957649F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5/55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488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3C3672F-AC80-4BE2-AF21-3143F374C1A1}"/>
              </a:ext>
            </a:extLst>
          </p:cNvPr>
          <p:cNvSpPr/>
          <p:nvPr/>
        </p:nvSpPr>
        <p:spPr>
          <a:xfrm>
            <a:off x="2225228" y="1338621"/>
            <a:ext cx="4693545" cy="707886"/>
          </a:xfrm>
          <a:prstGeom prst="rect">
            <a:avLst/>
          </a:prstGeom>
          <a:solidFill>
            <a:srgbClr val="FFFFDD"/>
          </a:solidFill>
          <a:ln w="57150">
            <a:solidFill>
              <a:srgbClr val="0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11000" endPos="580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spc="-100" dirty="0">
                <a:ln>
                  <a:solidFill>
                    <a:srgbClr val="000000"/>
                  </a:solidFill>
                </a:ln>
                <a:solidFill>
                  <a:srgbClr val="A20000"/>
                </a:solidFill>
                <a:effectLst>
                  <a:innerShdw blurRad="63500" dist="50800" dir="13500000">
                    <a:prstClr val="black">
                      <a:alpha val="20000"/>
                    </a:prstClr>
                  </a:innerShdw>
                </a:effectLst>
                <a:latin typeface="GungsuhChe" panose="02030609000101010101" pitchFamily="49" charset="-127"/>
                <a:ea typeface="GungsuhChe" panose="02030609000101010101" pitchFamily="49" charset="-127"/>
                <a:cs typeface="Courier New" panose="02070309020205020404" pitchFamily="49" charset="0"/>
              </a:rPr>
              <a:t>SARAJEVSKÝ ATENTÁT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A9ED450-3C59-4515-8B56-CAFA53AA2535}"/>
              </a:ext>
            </a:extLst>
          </p:cNvPr>
          <p:cNvSpPr/>
          <p:nvPr/>
        </p:nvSpPr>
        <p:spPr bwMode="auto">
          <a:xfrm>
            <a:off x="4311944" y="575844"/>
            <a:ext cx="520112" cy="522000"/>
          </a:xfrm>
          <a:prstGeom prst="rect">
            <a:avLst/>
          </a:prstGeom>
          <a:solidFill>
            <a:srgbClr val="000000"/>
          </a:solidFill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 sz="1600" dirty="0">
              <a:solidFill>
                <a:schemeClr val="tx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AutoShape 4" descr="A LITTLE R &amp;amp; R Romulus Remus Wolf Children Forest Fantasy Painting Art  by Stef* | #1923645301">
            <a:extLst>
              <a:ext uri="{FF2B5EF4-FFF2-40B4-BE49-F238E27FC236}">
                <a16:creationId xmlns:a16="http://schemas.microsoft.com/office/drawing/2014/main" id="{A38CC716-7A21-49D3-842A-760E5740DD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926AEF-3979-4EBB-98AE-809DC3F4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453" y="400307"/>
            <a:ext cx="615094" cy="79060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3300" b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2.</a:t>
            </a:r>
          </a:p>
        </p:txBody>
      </p:sp>
      <p:pic>
        <p:nvPicPr>
          <p:cNvPr id="10" name="Picture 2" descr="https://www.payne.cz/3xS43787/sar-atentat.jpg">
            <a:extLst>
              <a:ext uri="{FF2B5EF4-FFF2-40B4-BE49-F238E27FC236}">
                <a16:creationId xmlns:a16="http://schemas.microsoft.com/office/drawing/2014/main" id="{CE0AB38C-9437-46A5-8D12-CC67736D9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7" t="18060" r="3113" b="18184"/>
          <a:stretch/>
        </p:blipFill>
        <p:spPr bwMode="auto">
          <a:xfrm>
            <a:off x="3024000" y="2672557"/>
            <a:ext cx="3096000" cy="30960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1C1B9BF-01CF-4485-AA73-85320B838CA0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6/55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67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>
            <a:extLst>
              <a:ext uri="{FF2B5EF4-FFF2-40B4-BE49-F238E27FC236}">
                <a16:creationId xmlns:a16="http://schemas.microsoft.com/office/drawing/2014/main" id="{38FEED2C-744C-45F3-B6C1-1A7049F0D030}"/>
              </a:ext>
            </a:extLst>
          </p:cNvPr>
          <p:cNvSpPr/>
          <p:nvPr/>
        </p:nvSpPr>
        <p:spPr bwMode="auto">
          <a:xfrm>
            <a:off x="1785690" y="1543573"/>
            <a:ext cx="2498569" cy="461665"/>
          </a:xfrm>
          <a:prstGeom prst="rect">
            <a:avLst/>
          </a:prstGeom>
          <a:solidFill>
            <a:srgbClr val="E0C590"/>
          </a:solid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1" indent="-457200"/>
            <a:r>
              <a:rPr lang="cs-CZ" b="1" dirty="0">
                <a:solidFill>
                  <a:srgbClr val="99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GAVRILO PRINCIP: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0F2FA0E8-5453-4F4C-AD31-D542A63B9DC5}"/>
              </a:ext>
            </a:extLst>
          </p:cNvPr>
          <p:cNvSpPr txBox="1">
            <a:spLocks/>
          </p:cNvSpPr>
          <p:nvPr/>
        </p:nvSpPr>
        <p:spPr>
          <a:xfrm>
            <a:off x="1785938" y="1998076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  <a:defRPr/>
            </a:pPr>
            <a:endParaRPr lang="cs-CZ" sz="20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91F93C5-8E38-42C6-B286-BB6121F371EF}"/>
              </a:ext>
            </a:extLst>
          </p:cNvPr>
          <p:cNvCxnSpPr/>
          <p:nvPr/>
        </p:nvCxnSpPr>
        <p:spPr bwMode="auto">
          <a:xfrm>
            <a:off x="1785938" y="29153"/>
            <a:ext cx="0" cy="6828853"/>
          </a:xfrm>
          <a:prstGeom prst="line">
            <a:avLst/>
          </a:prstGeom>
          <a:blipFill>
            <a:blip r:embed="rId6" cstate="print">
              <a:lum bright="-15000"/>
            </a:blip>
            <a:tile tx="0" ty="0" sx="100000" sy="100000" flip="none" algn="tl"/>
          </a:blipFill>
          <a:ln w="28575">
            <a:solidFill>
              <a:srgbClr val="000000"/>
            </a:solidFill>
            <a:prstDash val="solid"/>
            <a:miter lim="800000"/>
            <a:headEnd/>
            <a:tailEnd/>
          </a:ln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D1E4E74-9F5A-4566-83B7-879C9147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581128"/>
            <a:ext cx="1500188" cy="86716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cs-CZ" altLang="cs-CZ" sz="2000" b="1" u="sng" dirty="0">
                <a:solidFill>
                  <a:schemeClr val="bg1"/>
                </a:solidFill>
                <a:latin typeface="Arial Narrow" pitchFamily="34" charset="0"/>
              </a:rPr>
              <a:t>UČEBNICE:</a:t>
            </a:r>
          </a:p>
          <a:p>
            <a:pPr algn="ctr">
              <a:lnSpc>
                <a:spcPts val="3200"/>
              </a:lnSpc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 Narrow" pitchFamily="34" charset="0"/>
              </a:rPr>
              <a:t>Strana 131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33EFB93-5660-47D2-9687-72D2F950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-6350"/>
            <a:ext cx="7358062" cy="850992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aturation sat="66000"/>
                      </a14:imgEffect>
                      <a14:imgEffect>
                        <a14:brightnessContrast bright="-3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  <a:latin typeface="Arial Narrow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CCE49372-C223-48D5-8192-21021F173D67}"/>
              </a:ext>
            </a:extLst>
          </p:cNvPr>
          <p:cNvSpPr txBox="1">
            <a:spLocks/>
          </p:cNvSpPr>
          <p:nvPr/>
        </p:nvSpPr>
        <p:spPr>
          <a:xfrm>
            <a:off x="1785938" y="2078086"/>
            <a:ext cx="7358062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r>
              <a:rPr lang="cs-CZ" sz="2200" b="1" i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= hlavní atentátník (střelec)</a:t>
            </a:r>
            <a:endParaRPr lang="cs-CZ" sz="2200" i="1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Po činu se neúspěšně pokusil o sebevraždu </a:t>
            </a:r>
            <a:r>
              <a:rPr lang="cs-CZ" sz="2200" i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(kyanid, zastřelení)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Kvůli neplnoletosti nemohl dostat </a:t>
            </a:r>
            <a:r>
              <a:rPr lang="cs-CZ" sz="2200" b="1" kern="0" dirty="0">
                <a:solidFill>
                  <a:srgbClr val="056B58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trest smrti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Byl odsouzen na </a:t>
            </a:r>
            <a:r>
              <a:rPr lang="cs-CZ" sz="2200" b="1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20 let 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(věznice </a:t>
            </a:r>
            <a:r>
              <a:rPr lang="cs-CZ" sz="2200" u="heavy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Terezín</a:t>
            </a:r>
            <a:r>
              <a:rPr lang="cs-CZ" sz="2200" kern="0" dirty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).</a:t>
            </a: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endParaRPr lang="cs-CZ" sz="22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endParaRPr lang="cs-CZ" sz="22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85725" indent="0">
              <a:lnSpc>
                <a:spcPts val="2800"/>
              </a:lnSpc>
              <a:spcBef>
                <a:spcPts val="0"/>
              </a:spcBef>
              <a:buSzPct val="100000"/>
              <a:buNone/>
              <a:defRPr/>
            </a:pPr>
            <a:endParaRPr lang="cs-CZ" sz="22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  <a:p>
            <a:pPr marL="534988" indent="-449263">
              <a:lnSpc>
                <a:spcPts val="2800"/>
              </a:lnSpc>
              <a:spcBef>
                <a:spcPts val="0"/>
              </a:spcBef>
              <a:buSzPct val="100000"/>
              <a:buBlip>
                <a:blip r:embed="rId9"/>
              </a:buBlip>
              <a:defRPr/>
            </a:pPr>
            <a:endParaRPr lang="cs-CZ" sz="2200" kern="0" dirty="0">
              <a:solidFill>
                <a:srgbClr val="000000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3DE860-41BE-4644-A422-1F37DDFFAFDE}"/>
              </a:ext>
            </a:extLst>
          </p:cNvPr>
          <p:cNvSpPr txBox="1"/>
          <p:nvPr/>
        </p:nvSpPr>
        <p:spPr>
          <a:xfrm>
            <a:off x="2298988" y="4107624"/>
            <a:ext cx="3098349" cy="800206"/>
          </a:xfrm>
          <a:prstGeom prst="rect">
            <a:avLst/>
          </a:prstGeom>
          <a:blipFill>
            <a:blip r:embed="rId10">
              <a:lum bright="-10000"/>
            </a:blip>
            <a:tile tx="0" ty="0" sx="100000" sy="100000" flip="none" algn="tl"/>
          </a:blipFill>
          <a:ln w="28575">
            <a:solidFill>
              <a:srgbClr val="000000"/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36000" bIns="72000" anchor="ctr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defRPr sz="2000" b="1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cs-CZ" sz="2200" dirty="0"/>
              <a:t>V Terezíně dostal malou, temnou celu </a:t>
            </a:r>
            <a:r>
              <a:rPr lang="cs-CZ" sz="2200" dirty="0">
                <a:solidFill>
                  <a:srgbClr val="000066"/>
                </a:solidFill>
              </a:rPr>
              <a:t>bez oken</a:t>
            </a:r>
            <a:r>
              <a:rPr lang="cs-CZ" sz="2200" dirty="0"/>
              <a:t>.</a:t>
            </a:r>
            <a:endParaRPr lang="cs-CZ" sz="2200" b="0" dirty="0"/>
          </a:p>
        </p:txBody>
      </p:sp>
      <p:sp>
        <p:nvSpPr>
          <p:cNvPr id="28" name="Šipka doprava 29">
            <a:extLst>
              <a:ext uri="{FF2B5EF4-FFF2-40B4-BE49-F238E27FC236}">
                <a16:creationId xmlns:a16="http://schemas.microsoft.com/office/drawing/2014/main" id="{FD9936A4-469A-4C9B-99A9-7E7417267527}"/>
              </a:ext>
            </a:extLst>
          </p:cNvPr>
          <p:cNvSpPr/>
          <p:nvPr/>
        </p:nvSpPr>
        <p:spPr bwMode="auto">
          <a:xfrm>
            <a:off x="1791590" y="4343028"/>
            <a:ext cx="481279" cy="332458"/>
          </a:xfrm>
          <a:prstGeom prst="rightArrow">
            <a:avLst/>
          </a:prstGeom>
          <a:solidFill>
            <a:srgbClr val="FF99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pic>
        <p:nvPicPr>
          <p:cNvPr id="37" name="Obrázek 36">
            <a:hlinkClick r:id="rId11" action="ppaction://hlinksldjump"/>
            <a:extLst>
              <a:ext uri="{FF2B5EF4-FFF2-40B4-BE49-F238E27FC236}">
                <a16:creationId xmlns:a16="http://schemas.microsoft.com/office/drawing/2014/main" id="{41A5530A-B120-4FF7-ABEE-53475AD04B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81" y="5445230"/>
            <a:ext cx="416597" cy="416597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F2CA88-2655-459C-84AF-50B9DFF7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1537" y="21396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3" name="Obrázek 22">
            <a:hlinkClick r:id="rId13"/>
            <a:extLst>
              <a:ext uri="{FF2B5EF4-FFF2-40B4-BE49-F238E27FC236}">
                <a16:creationId xmlns:a16="http://schemas.microsoft.com/office/drawing/2014/main" id="{8A5E6849-A106-4493-9909-04F396B77C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8" y="19019"/>
            <a:ext cx="745897" cy="830377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893E1C54-F33D-48CE-BAEA-DDFE9A2FBA47}"/>
              </a:ext>
            </a:extLst>
          </p:cNvPr>
          <p:cNvSpPr txBox="1"/>
          <p:nvPr/>
        </p:nvSpPr>
        <p:spPr>
          <a:xfrm>
            <a:off x="2298988" y="5104947"/>
            <a:ext cx="3091618" cy="769441"/>
          </a:xfrm>
          <a:prstGeom prst="rect">
            <a:avLst/>
          </a:prstGeom>
          <a:solidFill>
            <a:srgbClr val="000000"/>
          </a:solidFill>
          <a:ln w="28575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cs-CZ" sz="2200" b="1" dirty="0">
                <a:solidFill>
                  <a:schemeClr val="bg1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Po 4 letech zemřel na </a:t>
            </a:r>
            <a:r>
              <a:rPr lang="cs-CZ" sz="2200" b="1" i="1" dirty="0">
                <a:solidFill>
                  <a:srgbClr val="FFCC66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tuberkulózu</a:t>
            </a:r>
            <a:r>
              <a:rPr lang="cs-CZ" sz="2200" b="1" dirty="0">
                <a:solidFill>
                  <a:schemeClr val="bg1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 </a:t>
            </a:r>
            <a:r>
              <a:rPr lang="cs-CZ" sz="2200" i="1" dirty="0">
                <a:solidFill>
                  <a:schemeClr val="bg1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(rozklad kostí)</a:t>
            </a:r>
            <a:r>
              <a:rPr lang="cs-CZ" sz="2200" b="1" dirty="0">
                <a:solidFill>
                  <a:schemeClr val="bg1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.</a:t>
            </a:r>
            <a:endParaRPr lang="cs-CZ" sz="2200" dirty="0">
              <a:solidFill>
                <a:schemeClr val="bg1"/>
              </a:solidFill>
              <a:latin typeface="Arial Narrow" panose="020B0606020202030204" pitchFamily="34" charset="0"/>
              <a:ea typeface="PMingLiU-ExtB" panose="02020500000000000000" pitchFamily="18" charset="-120"/>
              <a:cs typeface="Narkisim" panose="020E0502050101010101" pitchFamily="34" charset="-79"/>
            </a:endParaRPr>
          </a:p>
        </p:txBody>
      </p:sp>
      <p:pic>
        <p:nvPicPr>
          <p:cNvPr id="32" name="Picture 4" descr="Franz Joseph I. um 1910">
            <a:extLst>
              <a:ext uri="{FF2B5EF4-FFF2-40B4-BE49-F238E27FC236}">
                <a16:creationId xmlns:a16="http://schemas.microsoft.com/office/drawing/2014/main" id="{E266E419-A4B6-43DE-88D1-50EA6A788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8704" r="4446"/>
          <a:stretch/>
        </p:blipFill>
        <p:spPr bwMode="auto">
          <a:xfrm>
            <a:off x="16296" y="1873355"/>
            <a:ext cx="1749600" cy="22154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EA8871E9-94AF-4CC0-91B4-06C274C1DF9E}"/>
              </a:ext>
            </a:extLst>
          </p:cNvPr>
          <p:cNvSpPr txBox="1"/>
          <p:nvPr/>
        </p:nvSpPr>
        <p:spPr>
          <a:xfrm>
            <a:off x="-3262" y="1534929"/>
            <a:ext cx="1789200" cy="323165"/>
          </a:xfrm>
          <a:prstGeom prst="rect">
            <a:avLst/>
          </a:prstGeom>
          <a:solidFill>
            <a:srgbClr val="00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FRANTIŠEK JOSEF I.</a:t>
            </a:r>
          </a:p>
        </p:txBody>
      </p:sp>
      <p:pic>
        <p:nvPicPr>
          <p:cNvPr id="25" name="Picture 2" descr="https://upload.wikimedia.org/wikipedia/commons/3/35/Proces_w_Sarajewie_s.jpg">
            <a:extLst>
              <a:ext uri="{FF2B5EF4-FFF2-40B4-BE49-F238E27FC236}">
                <a16:creationId xmlns:a16="http://schemas.microsoft.com/office/drawing/2014/main" id="{F68D207D-99B7-41F9-BCF3-CBE30909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1" y="4130932"/>
            <a:ext cx="3421321" cy="260208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hlinkClick r:id="rId20"/>
            <a:extLst>
              <a:ext uri="{FF2B5EF4-FFF2-40B4-BE49-F238E27FC236}">
                <a16:creationId xmlns:a16="http://schemas.microsoft.com/office/drawing/2014/main" id="{0CE3877E-3016-4DCD-9F52-F39A4407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6037"/>
          <a:stretch/>
        </p:blipFill>
        <p:spPr bwMode="auto">
          <a:xfrm>
            <a:off x="7709465" y="3236864"/>
            <a:ext cx="1204144" cy="1473711"/>
          </a:xfrm>
          <a:prstGeom prst="roundRect">
            <a:avLst>
              <a:gd name="adj" fmla="val 34520"/>
            </a:avLst>
          </a:prstGeom>
          <a:solidFill>
            <a:srgbClr val="FFFFFF"/>
          </a:solidFill>
          <a:ln w="5715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2952AACE-1E68-4236-802A-C5C793427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61" y="16642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9" name="Obrázek 28">
            <a:hlinkClick r:id="rId22" action="ppaction://hlinksldjump"/>
            <a:extLst>
              <a:ext uri="{FF2B5EF4-FFF2-40B4-BE49-F238E27FC236}">
                <a16:creationId xmlns:a16="http://schemas.microsoft.com/office/drawing/2014/main" id="{A0F28C3D-4ED2-4539-AA36-99B430AC650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1" y="70642"/>
            <a:ext cx="720000" cy="72000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AF316470-9303-4F92-9752-3C2474F4F8D5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12/55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9086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3C3672F-AC80-4BE2-AF21-3143F374C1A1}"/>
              </a:ext>
            </a:extLst>
          </p:cNvPr>
          <p:cNvSpPr/>
          <p:nvPr/>
        </p:nvSpPr>
        <p:spPr>
          <a:xfrm>
            <a:off x="2151018" y="1338621"/>
            <a:ext cx="4841965" cy="707886"/>
          </a:xfrm>
          <a:prstGeom prst="rect">
            <a:avLst/>
          </a:prstGeom>
          <a:solidFill>
            <a:srgbClr val="FFFFDD"/>
          </a:solidFill>
          <a:ln w="57150">
            <a:solidFill>
              <a:srgbClr val="0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11000" endPos="580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spc="-100" dirty="0">
                <a:ln>
                  <a:solidFill>
                    <a:srgbClr val="000000"/>
                  </a:solidFill>
                </a:ln>
                <a:solidFill>
                  <a:srgbClr val="A20000"/>
                </a:solidFill>
                <a:effectLst>
                  <a:innerShdw blurRad="63500" dist="50800" dir="13500000">
                    <a:prstClr val="black">
                      <a:alpha val="20000"/>
                    </a:prstClr>
                  </a:innerShdw>
                </a:effectLst>
                <a:latin typeface="GungsuhChe" panose="02030609000101010101" pitchFamily="49" charset="-127"/>
                <a:ea typeface="GungsuhChe" panose="02030609000101010101" pitchFamily="49" charset="-127"/>
                <a:cs typeface="Courier New" panose="02070309020205020404" pitchFamily="49" charset="0"/>
              </a:rPr>
              <a:t>PRVNÍ SVĚTOVÁ VÁLKA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A9ED450-3C59-4515-8B56-CAFA53AA2535}"/>
              </a:ext>
            </a:extLst>
          </p:cNvPr>
          <p:cNvSpPr/>
          <p:nvPr/>
        </p:nvSpPr>
        <p:spPr bwMode="auto">
          <a:xfrm>
            <a:off x="4311944" y="575844"/>
            <a:ext cx="520112" cy="522000"/>
          </a:xfrm>
          <a:prstGeom prst="rect">
            <a:avLst/>
          </a:prstGeom>
          <a:solidFill>
            <a:srgbClr val="000000"/>
          </a:solidFill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 sz="1600" dirty="0">
              <a:solidFill>
                <a:schemeClr val="tx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AutoShape 4" descr="A LITTLE R &amp;amp; R Romulus Remus Wolf Children Forest Fantasy Painting Art  by Stef* | #1923645301">
            <a:extLst>
              <a:ext uri="{FF2B5EF4-FFF2-40B4-BE49-F238E27FC236}">
                <a16:creationId xmlns:a16="http://schemas.microsoft.com/office/drawing/2014/main" id="{A38CC716-7A21-49D3-842A-760E5740DD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926AEF-3979-4EBB-98AE-809DC3F4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453" y="400307"/>
            <a:ext cx="615094" cy="79060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3300" b="1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3.</a:t>
            </a:r>
          </a:p>
        </p:txBody>
      </p:sp>
      <p:pic>
        <p:nvPicPr>
          <p:cNvPr id="15" name="Picture 6" descr="https://cdn.theatlantic.com/thumbor/9eTLQ5l2-Ql0mfCPXshwd_GOUuw=/900x681/media/img/photo/2016/11/world-war-i-in-photos-introduction/w_27/original.jpg">
            <a:extLst>
              <a:ext uri="{FF2B5EF4-FFF2-40B4-BE49-F238E27FC236}">
                <a16:creationId xmlns:a16="http://schemas.microsoft.com/office/drawing/2014/main" id="{3D9D3E8E-DE1F-4FDC-ACB4-1F27E4C3D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12167"/>
          <a:stretch/>
        </p:blipFill>
        <p:spPr bwMode="auto">
          <a:xfrm>
            <a:off x="3024002" y="2672557"/>
            <a:ext cx="3098665" cy="309866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6F2A011-F0D0-4CF6-8309-7ABD88B5D5FA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14/55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24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8A608247-9A83-4A9D-B003-EF8AF7C2A4A3}"/>
              </a:ext>
            </a:extLst>
          </p:cNvPr>
          <p:cNvSpPr txBox="1"/>
          <p:nvPr/>
        </p:nvSpPr>
        <p:spPr>
          <a:xfrm>
            <a:off x="0" y="111897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  <a:latin typeface="Arial Narrow" panose="020B0606020202030204" pitchFamily="34" charset="0"/>
              </a:rPr>
              <a:t>V první světové válce se bojovalo na </a:t>
            </a:r>
            <a:r>
              <a:rPr lang="cs-CZ" b="1" dirty="0">
                <a:solidFill>
                  <a:srgbClr val="000000"/>
                </a:solidFill>
                <a:latin typeface="Arial Narrow" panose="020B0606020202030204" pitchFamily="34" charset="0"/>
              </a:rPr>
              <a:t>4 hlavních frontách</a:t>
            </a:r>
            <a:r>
              <a:rPr lang="cs-CZ" dirty="0">
                <a:solidFill>
                  <a:srgbClr val="000000"/>
                </a:solidFill>
                <a:latin typeface="Arial Narrow" panose="020B0606020202030204" pitchFamily="34" charset="0"/>
              </a:rPr>
              <a:t>:</a:t>
            </a:r>
            <a:endParaRPr lang="cs-CZ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CB30CF85-C0D3-41FF-9CFA-A671F315B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80364"/>
              </p:ext>
            </p:extLst>
          </p:nvPr>
        </p:nvGraphicFramePr>
        <p:xfrm>
          <a:off x="77034" y="2011449"/>
          <a:ext cx="2160002" cy="1746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60002">
                  <a:extLst>
                    <a:ext uri="{9D8B030D-6E8A-4147-A177-3AD203B41FA5}">
                      <a16:colId xmlns:a16="http://schemas.microsoft.com/office/drawing/2014/main" val="4151775440"/>
                    </a:ext>
                  </a:extLst>
                </a:gridCol>
              </a:tblGrid>
              <a:tr h="432821"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1) ZÁPADNÍ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85149"/>
                  </a:ext>
                </a:extLst>
              </a:tr>
              <a:tr h="1313179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Velká Británie</a:t>
                      </a:r>
                      <a:br>
                        <a:rPr lang="cs-CZ" sz="2000" b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Francie</a:t>
                      </a: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Německo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56574"/>
                  </a:ext>
                </a:extLst>
              </a:tr>
            </a:tbl>
          </a:graphicData>
        </a:graphic>
      </p:graphicFrame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080BA995-FC90-40D4-8691-A726CC46A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05461"/>
              </p:ext>
            </p:extLst>
          </p:nvPr>
        </p:nvGraphicFramePr>
        <p:xfrm>
          <a:off x="6925003" y="2011449"/>
          <a:ext cx="2141963" cy="174262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41963">
                  <a:extLst>
                    <a:ext uri="{9D8B030D-6E8A-4147-A177-3AD203B41FA5}">
                      <a16:colId xmlns:a16="http://schemas.microsoft.com/office/drawing/2014/main" val="4151775440"/>
                    </a:ext>
                  </a:extLst>
                </a:gridCol>
              </a:tblGrid>
              <a:tr h="431984"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2) VÝCHODNÍ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85149"/>
                  </a:ext>
                </a:extLst>
              </a:tr>
              <a:tr h="431984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</a:rPr>
                        <a:t>Rusko</a:t>
                      </a: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Německo</a:t>
                      </a:r>
                      <a:b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Rakousko-Uhersko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56574"/>
                  </a:ext>
                </a:extLst>
              </a:tr>
            </a:tbl>
          </a:graphicData>
        </a:graphic>
      </p:graphicFrame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51ECF00E-360A-44A6-8620-7B70F5A24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472104"/>
              </p:ext>
            </p:extLst>
          </p:nvPr>
        </p:nvGraphicFramePr>
        <p:xfrm>
          <a:off x="6925002" y="3904744"/>
          <a:ext cx="2141963" cy="20421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41963">
                  <a:extLst>
                    <a:ext uri="{9D8B030D-6E8A-4147-A177-3AD203B41FA5}">
                      <a16:colId xmlns:a16="http://schemas.microsoft.com/office/drawing/2014/main" val="4151775440"/>
                    </a:ext>
                  </a:extLst>
                </a:gridCol>
              </a:tblGrid>
              <a:tr h="423610"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4) SRBSKÁ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85149"/>
                  </a:ext>
                </a:extLst>
              </a:tr>
              <a:tr h="1256492"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Srbsko</a:t>
                      </a: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Rakousko-Uhersko</a:t>
                      </a:r>
                      <a:b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Osmanská říše</a:t>
                      </a:r>
                      <a:b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Bulharsko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56574"/>
                  </a:ext>
                </a:extLst>
              </a:tr>
            </a:tbl>
          </a:graphicData>
        </a:graphic>
      </p:graphicFrame>
      <p:graphicFrame>
        <p:nvGraphicFramePr>
          <p:cNvPr id="20" name="Tabulka 19">
            <a:extLst>
              <a:ext uri="{FF2B5EF4-FFF2-40B4-BE49-F238E27FC236}">
                <a16:creationId xmlns:a16="http://schemas.microsoft.com/office/drawing/2014/main" id="{C25C5058-EFFF-47AA-8712-144C31C68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91907"/>
              </p:ext>
            </p:extLst>
          </p:nvPr>
        </p:nvGraphicFramePr>
        <p:xfrm>
          <a:off x="77031" y="4141857"/>
          <a:ext cx="2160002" cy="1746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60002">
                  <a:extLst>
                    <a:ext uri="{9D8B030D-6E8A-4147-A177-3AD203B41FA5}">
                      <a16:colId xmlns:a16="http://schemas.microsoft.com/office/drawing/2014/main" val="4151775440"/>
                    </a:ext>
                  </a:extLst>
                </a:gridCol>
              </a:tblGrid>
              <a:tr h="428842"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3) JIŽNÍ</a:t>
                      </a:r>
                      <a:endParaRPr lang="cs-CZ" sz="2200" b="0" i="1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85149"/>
                  </a:ext>
                </a:extLst>
              </a:tr>
              <a:tr h="1317158"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rgbClr val="000066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Itálie</a:t>
                      </a: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br>
                        <a:rPr lang="cs-CZ" sz="20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cs-CZ" sz="20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Rakousko-Uhersko</a:t>
                      </a:r>
                      <a:endParaRPr lang="cs-CZ" sz="200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56574"/>
                  </a:ext>
                </a:extLst>
              </a:tr>
            </a:tbl>
          </a:graphicData>
        </a:graphic>
      </p:graphicFrame>
      <p:pic>
        <p:nvPicPr>
          <p:cNvPr id="25" name="Picture 4" descr="Battle Png - Swords Battling Transparent PNG - 720x720 - Free Download on  NicePNG">
            <a:extLst>
              <a:ext uri="{FF2B5EF4-FFF2-40B4-BE49-F238E27FC236}">
                <a16:creationId xmlns:a16="http://schemas.microsoft.com/office/drawing/2014/main" id="{EC628467-395A-4471-88AE-C8EA0B70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26" y="3125033"/>
            <a:ext cx="325810" cy="3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CCC4DEEE-E239-4A2F-8CE7-6F7748DFFAFF}"/>
              </a:ext>
            </a:extLst>
          </p:cNvPr>
          <p:cNvSpPr txBox="1"/>
          <p:nvPr/>
        </p:nvSpPr>
        <p:spPr>
          <a:xfrm>
            <a:off x="3167053" y="344152"/>
            <a:ext cx="2809894" cy="47705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85725" indent="-85725" algn="ctr">
              <a:lnSpc>
                <a:spcPts val="3000"/>
              </a:lnSpc>
              <a:spcBef>
                <a:spcPts val="0"/>
              </a:spcBef>
              <a:defRPr b="1" u="heavy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cs-CZ" sz="2600" dirty="0"/>
              <a:t>VÁLEČNÉ FRONTY: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9BAEA8E-52A6-44D1-BDA6-2A70D6043767}"/>
              </a:ext>
            </a:extLst>
          </p:cNvPr>
          <p:cNvSpPr txBox="1"/>
          <p:nvPr/>
        </p:nvSpPr>
        <p:spPr>
          <a:xfrm>
            <a:off x="77030" y="5577878"/>
            <a:ext cx="2160000" cy="369332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Otevřena roku 1915.</a:t>
            </a:r>
            <a:endParaRPr lang="cs-CZ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4" descr="Výsledek obrázku pro europe map 1914">
            <a:extLst>
              <a:ext uri="{FF2B5EF4-FFF2-40B4-BE49-F238E27FC236}">
                <a16:creationId xmlns:a16="http://schemas.microsoft.com/office/drawing/2014/main" id="{9957CDE9-D0CF-44C3-8E5B-98CB64B77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0" r="21622"/>
          <a:stretch/>
        </p:blipFill>
        <p:spPr bwMode="auto">
          <a:xfrm>
            <a:off x="2314069" y="2023136"/>
            <a:ext cx="4533900" cy="391234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attle Png - Swords Battling Transparent PNG - 720x720 - Free Download on  NicePNG">
            <a:extLst>
              <a:ext uri="{FF2B5EF4-FFF2-40B4-BE49-F238E27FC236}">
                <a16:creationId xmlns:a16="http://schemas.microsoft.com/office/drawing/2014/main" id="{4BAC01DF-EAE3-447F-BA66-9A4F2BDB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26" y="4959221"/>
            <a:ext cx="325810" cy="3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Battle Png - Swords Battling Transparent PNG - 720x720 - Free Download on  NicePNG">
            <a:extLst>
              <a:ext uri="{FF2B5EF4-FFF2-40B4-BE49-F238E27FC236}">
                <a16:creationId xmlns:a16="http://schemas.microsoft.com/office/drawing/2014/main" id="{CBA2AB0E-F892-483C-93DB-5E0C589D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33" y="2807170"/>
            <a:ext cx="325810" cy="3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attle Png - Swords Battling Transparent PNG - 720x720 - Free Download on  NicePNG">
            <a:extLst>
              <a:ext uri="{FF2B5EF4-FFF2-40B4-BE49-F238E27FC236}">
                <a16:creationId xmlns:a16="http://schemas.microsoft.com/office/drawing/2014/main" id="{3C48BCC9-DC3B-48BC-B90D-7255069D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33" y="4696994"/>
            <a:ext cx="325810" cy="3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AF91B083-5418-4806-B6DE-94FC5E611769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15/55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281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onb.ac.at/download/ersterweltkrieg/piave_damm.jpg">
            <a:extLst>
              <a:ext uri="{FF2B5EF4-FFF2-40B4-BE49-F238E27FC236}">
                <a16:creationId xmlns:a16="http://schemas.microsoft.com/office/drawing/2014/main" id="{3CED8038-4480-40F0-B8FE-57F7F411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" y="1764351"/>
            <a:ext cx="3544396" cy="2658297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theatlantic.com/thumbor/lKX1QmlF3NHNoWK0Gt2SkK__Las=/900x618/media/img/photo/2016/11/world-war-i-in-photos-introduction/w_28/original.jpg">
            <a:extLst>
              <a:ext uri="{FF2B5EF4-FFF2-40B4-BE49-F238E27FC236}">
                <a16:creationId xmlns:a16="http://schemas.microsoft.com/office/drawing/2014/main" id="{A7033D27-4000-404A-AE69-2C8A9C955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8" b="15137"/>
          <a:stretch/>
        </p:blipFill>
        <p:spPr bwMode="auto">
          <a:xfrm>
            <a:off x="0" y="0"/>
            <a:ext cx="3544389" cy="1764351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s://cdn.theatlantic.com/thumbor/9eTLQ5l2-Ql0mfCPXshwd_GOUuw=/900x681/media/img/photo/2016/11/world-war-i-in-photos-introduction/w_27/original.jpg">
            <a:extLst>
              <a:ext uri="{FF2B5EF4-FFF2-40B4-BE49-F238E27FC236}">
                <a16:creationId xmlns:a16="http://schemas.microsoft.com/office/drawing/2014/main" id="{2747FCE5-4BF9-4557-8530-45BFC7E0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4176080"/>
            <a:ext cx="3544387" cy="268192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theatlantic.com/thumbor/niYajuPFE56TxcxQyJWvXUD9Y8I=/900x667/media/img/photo/2016/11/world-war-i-in-photos-introduction/w_01/original.jpg">
            <a:extLst>
              <a:ext uri="{FF2B5EF4-FFF2-40B4-BE49-F238E27FC236}">
                <a16:creationId xmlns:a16="http://schemas.microsoft.com/office/drawing/2014/main" id="{D9504259-EC07-479A-AF99-CE8AD7B43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46" b="10969"/>
          <a:stretch/>
        </p:blipFill>
        <p:spPr bwMode="auto">
          <a:xfrm>
            <a:off x="3544384" y="3384151"/>
            <a:ext cx="5599616" cy="3473849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t1408.sspu-opava.cz/img/zakop.jpg">
            <a:extLst>
              <a:ext uri="{FF2B5EF4-FFF2-40B4-BE49-F238E27FC236}">
                <a16:creationId xmlns:a16="http://schemas.microsoft.com/office/drawing/2014/main" id="{47B96E6E-3CD2-4873-8C44-4FFA3548D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8"/>
          <a:stretch/>
        </p:blipFill>
        <p:spPr bwMode="auto">
          <a:xfrm>
            <a:off x="3544383" y="-1"/>
            <a:ext cx="5599615" cy="3528703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47820CB-9425-40C9-A895-B2E15CB2D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998" y="2538150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" name="Obrázek 9">
            <a:hlinkClick r:id="rId13"/>
            <a:extLst>
              <a:ext uri="{FF2B5EF4-FFF2-40B4-BE49-F238E27FC236}">
                <a16:creationId xmlns:a16="http://schemas.microsoft.com/office/drawing/2014/main" id="{EC029001-F24B-45E3-B69F-F88BF66274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8" y="2592150"/>
            <a:ext cx="720000" cy="720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2C4787-E492-43EC-9773-CC8D03C8E786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17/55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0339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véPole 29">
            <a:extLst>
              <a:ext uri="{FF2B5EF4-FFF2-40B4-BE49-F238E27FC236}">
                <a16:creationId xmlns:a16="http://schemas.microsoft.com/office/drawing/2014/main" id="{8C71AF17-C0A8-4ACB-B6C4-D9E546AD3FFF}"/>
              </a:ext>
            </a:extLst>
          </p:cNvPr>
          <p:cNvSpPr txBox="1"/>
          <p:nvPr/>
        </p:nvSpPr>
        <p:spPr>
          <a:xfrm>
            <a:off x="1129973" y="1332749"/>
            <a:ext cx="2066591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b="1" kern="0" dirty="0">
                <a:solidFill>
                  <a:schemeClr val="bg1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rPr>
              <a:t>Hlavní události: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673D4D5-D0EC-4B8E-BAD4-258537511A80}"/>
              </a:ext>
            </a:extLst>
          </p:cNvPr>
          <p:cNvSpPr txBox="1"/>
          <p:nvPr/>
        </p:nvSpPr>
        <p:spPr>
          <a:xfrm>
            <a:off x="3766628" y="344152"/>
            <a:ext cx="1610745" cy="47705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85725" indent="-85725" algn="ctr">
              <a:lnSpc>
                <a:spcPts val="3000"/>
              </a:lnSpc>
              <a:spcBef>
                <a:spcPts val="0"/>
              </a:spcBef>
              <a:defRPr b="1" u="heavy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cs-CZ" sz="2600" dirty="0"/>
              <a:t>ROK 1916:</a:t>
            </a:r>
          </a:p>
        </p:txBody>
      </p:sp>
      <p:pic>
        <p:nvPicPr>
          <p:cNvPr id="12" name="Picture 4" descr="VÃ½sledek obrÃ¡zku pro the first tank First World War">
            <a:extLst>
              <a:ext uri="{FF2B5EF4-FFF2-40B4-BE49-F238E27FC236}">
                <a16:creationId xmlns:a16="http://schemas.microsoft.com/office/drawing/2014/main" id="{EA7210D0-DA7F-44FD-840F-2B5B661C5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colorTemperature colorTemp="6700"/>
                    </a14:imgEffect>
                    <a14:imgEffect>
                      <a14:brightnessContrast bright="8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2" r="5760"/>
          <a:stretch/>
        </p:blipFill>
        <p:spPr bwMode="auto">
          <a:xfrm>
            <a:off x="3841298" y="1958501"/>
            <a:ext cx="4670942" cy="401105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6CEF8CD-811D-4DA2-A140-06694F14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83" y="1958501"/>
            <a:ext cx="828000" cy="82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endParaRPr lang="cs-CZ" altLang="cs-CZ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" name="Obrázek 13">
            <a:hlinkClick r:id="rId6"/>
            <a:extLst>
              <a:ext uri="{FF2B5EF4-FFF2-40B4-BE49-F238E27FC236}">
                <a16:creationId xmlns:a16="http://schemas.microsoft.com/office/drawing/2014/main" id="{6D4AAE59-F6E0-449C-AD97-11FF23F9E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83" y="2012501"/>
            <a:ext cx="720000" cy="720000"/>
          </a:xfrm>
          <a:prstGeom prst="rect">
            <a:avLst/>
          </a:prstGeom>
        </p:spPr>
      </p:pic>
      <p:graphicFrame>
        <p:nvGraphicFramePr>
          <p:cNvPr id="31" name="Tabulka 30">
            <a:extLst>
              <a:ext uri="{FF2B5EF4-FFF2-40B4-BE49-F238E27FC236}">
                <a16:creationId xmlns:a16="http://schemas.microsoft.com/office/drawing/2014/main" id="{1AEF7C5C-3075-4ECA-9B2E-BD6C7AC05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41989"/>
              </p:ext>
            </p:extLst>
          </p:nvPr>
        </p:nvGraphicFramePr>
        <p:xfrm>
          <a:off x="691605" y="1949792"/>
          <a:ext cx="2948400" cy="186454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48400">
                  <a:extLst>
                    <a:ext uri="{9D8B030D-6E8A-4147-A177-3AD203B41FA5}">
                      <a16:colId xmlns:a16="http://schemas.microsoft.com/office/drawing/2014/main" val="4151775440"/>
                    </a:ext>
                  </a:extLst>
                </a:gridCol>
              </a:tblGrid>
              <a:tr h="431984"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1) VERDUN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85149"/>
                  </a:ext>
                </a:extLst>
              </a:tr>
              <a:tr h="431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SzPct val="100000"/>
                        <a:defRPr/>
                      </a:pPr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Bitva o francouzskou pevnost </a:t>
                      </a:r>
                      <a:r>
                        <a:rPr lang="cs-CZ" sz="2200" b="1" kern="0" dirty="0">
                          <a:solidFill>
                            <a:srgbClr val="056B58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Verdun</a:t>
                      </a:r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 byla </a:t>
                      </a:r>
                      <a:r>
                        <a:rPr lang="cs-CZ" sz="2200" u="heavy" kern="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nejkrvavější</a:t>
                      </a:r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 bitvou války </a:t>
                      </a:r>
                      <a:r>
                        <a:rPr lang="cs-CZ" sz="2200" i="1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(téměř 1 000 000 padlých)</a:t>
                      </a:r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56574"/>
                  </a:ext>
                </a:extLst>
              </a:tr>
            </a:tbl>
          </a:graphicData>
        </a:graphic>
      </p:graphicFrame>
      <p:graphicFrame>
        <p:nvGraphicFramePr>
          <p:cNvPr id="32" name="Tabulka 31">
            <a:extLst>
              <a:ext uri="{FF2B5EF4-FFF2-40B4-BE49-F238E27FC236}">
                <a16:creationId xmlns:a16="http://schemas.microsoft.com/office/drawing/2014/main" id="{852B23EA-8C19-4CDD-9366-0FF7193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07688"/>
              </p:ext>
            </p:extLst>
          </p:nvPr>
        </p:nvGraphicFramePr>
        <p:xfrm>
          <a:off x="694140" y="4449001"/>
          <a:ext cx="2948400" cy="152926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48400">
                  <a:extLst>
                    <a:ext uri="{9D8B030D-6E8A-4147-A177-3AD203B41FA5}">
                      <a16:colId xmlns:a16="http://schemas.microsoft.com/office/drawing/2014/main" val="4151775440"/>
                    </a:ext>
                  </a:extLst>
                </a:gridCol>
              </a:tblGrid>
              <a:tr h="431984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2) SOMMA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85149"/>
                  </a:ext>
                </a:extLst>
              </a:tr>
              <a:tr h="431984">
                <a:tc>
                  <a:txBody>
                    <a:bodyPr/>
                    <a:lstStyle/>
                    <a:p>
                      <a:pPr algn="ctr"/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V bitvě na francouzské řece </a:t>
                      </a:r>
                      <a:r>
                        <a:rPr lang="cs-CZ" sz="2200" b="1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Sommě </a:t>
                      </a:r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Britové poprvé použili </a:t>
                      </a:r>
                      <a:r>
                        <a:rPr lang="cs-CZ" sz="2200" b="1" kern="0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tank</a:t>
                      </a:r>
                      <a:r>
                        <a:rPr lang="cs-CZ" sz="2200" kern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PMingLiU-ExtB" panose="02020500000000000000" pitchFamily="18" charset="-120"/>
                          <a:cs typeface="Narkisim" panose="020E0502050101010101" pitchFamily="34" charset="-79"/>
                        </a:rPr>
                        <a:t>.</a:t>
                      </a:r>
                      <a:endParaRPr lang="cs-CZ" sz="2200" i="1" kern="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PMingLiU-ExtB" panose="02020500000000000000" pitchFamily="18" charset="-120"/>
                        <a:cs typeface="Narkisim" panose="020E0502050101010101" pitchFamily="34" charset="-79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56574"/>
                  </a:ext>
                </a:extLst>
              </a:tr>
            </a:tbl>
          </a:graphicData>
        </a:graphic>
      </p:graphicFrame>
      <p:sp>
        <p:nvSpPr>
          <p:cNvPr id="33" name="TextovéPole 32">
            <a:extLst>
              <a:ext uri="{FF2B5EF4-FFF2-40B4-BE49-F238E27FC236}">
                <a16:creationId xmlns:a16="http://schemas.microsoft.com/office/drawing/2014/main" id="{194AA744-896D-4A38-A0DA-503B26F237B2}"/>
              </a:ext>
            </a:extLst>
          </p:cNvPr>
          <p:cNvSpPr txBox="1"/>
          <p:nvPr/>
        </p:nvSpPr>
        <p:spPr>
          <a:xfrm>
            <a:off x="689069" y="3804811"/>
            <a:ext cx="2948401" cy="415050"/>
          </a:xfrm>
          <a:prstGeom prst="rect">
            <a:avLst/>
          </a:prstGeom>
          <a:solidFill>
            <a:srgbClr val="FFDBB7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85725" indent="-85725" algn="ctr">
              <a:lnSpc>
                <a:spcPts val="2800"/>
              </a:lnSpc>
              <a:spcBef>
                <a:spcPts val="0"/>
              </a:spcBef>
              <a:defRPr b="1" i="0">
                <a:solidFill>
                  <a:srgbClr val="000000"/>
                </a:solidFill>
                <a:latin typeface="Arial Narrow" panose="020B0606020202030204" pitchFamily="34" charset="0"/>
                <a:ea typeface="PMingLiU-ExtB" panose="02020500000000000000" pitchFamily="18" charset="-120"/>
                <a:cs typeface="Narkisim" panose="020E0502050101010101" pitchFamily="34" charset="-79"/>
              </a:defRPr>
            </a:lvl1pPr>
          </a:lstStyle>
          <a:p>
            <a:r>
              <a:rPr lang="cs-CZ" sz="1880" i="1" dirty="0"/>
              <a:t>„Verdunský mlýnek na maso“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14B43D4-A552-4DE8-A88C-2256B5138DC1}"/>
              </a:ext>
            </a:extLst>
          </p:cNvPr>
          <p:cNvSpPr txBox="1"/>
          <p:nvPr/>
        </p:nvSpPr>
        <p:spPr>
          <a:xfrm rot="19190873">
            <a:off x="-383949" y="470507"/>
            <a:ext cx="2355392" cy="33086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50" b="1" dirty="0">
                <a:ln w="0"/>
                <a:solidFill>
                  <a:srgbClr val="0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UKÁZKA </a:t>
            </a:r>
            <a:r>
              <a:rPr lang="cs-CZ" sz="1550" b="1" u="none" cap="none" spc="0" dirty="0">
                <a:ln w="0"/>
                <a:solidFill>
                  <a:srgbClr val="0000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SLIDU 20/55</a:t>
            </a:r>
            <a:endParaRPr lang="cs-CZ" sz="1550" b="0" u="none" cap="none" spc="0" dirty="0">
              <a:ln w="0"/>
              <a:solidFill>
                <a:srgbClr val="0000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100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33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powerpoint-template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l="-3000" r="-3000"/>
          </a:stretch>
        </a:blipFill>
        <a:ln>
          <a:solidFill>
            <a:srgbClr val="000000"/>
          </a:solidFill>
        </a:ln>
      </a:spPr>
      <a:bodyPr/>
      <a:lstStyle>
        <a:defPPr algn="l">
          <a:defRPr dirty="0"/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hemeClr val="dk2">
            <a:tint val="4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0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1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2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3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4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5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6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7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8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19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2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3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4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5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6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7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8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ppt/theme/themeOverride9.xml><?xml version="1.0" encoding="utf-8"?>
<a:themeOverride xmlns:a="http://schemas.openxmlformats.org/drawingml/2006/main">
  <a:clrScheme name="powerpoint-template-24 13">
    <a:dk1>
      <a:srgbClr val="4D4D4D"/>
    </a:dk1>
    <a:lt1>
      <a:srgbClr val="FFFFFF"/>
    </a:lt1>
    <a:dk2>
      <a:srgbClr val="4D4D4D"/>
    </a:dk2>
    <a:lt2>
      <a:srgbClr val="045B4B"/>
    </a:lt2>
    <a:accent1>
      <a:srgbClr val="1C7C70"/>
    </a:accent1>
    <a:accent2>
      <a:srgbClr val="379690"/>
    </a:accent2>
    <a:accent3>
      <a:srgbClr val="FFFFFF"/>
    </a:accent3>
    <a:accent4>
      <a:srgbClr val="404040"/>
    </a:accent4>
    <a:accent5>
      <a:srgbClr val="ABBFBB"/>
    </a:accent5>
    <a:accent6>
      <a:srgbClr val="318782"/>
    </a:accent6>
    <a:hlink>
      <a:srgbClr val="54B2A4"/>
    </a:hlink>
    <a:folHlink>
      <a:srgbClr val="DDDDD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91666</TotalTime>
  <Words>2472</Words>
  <Application>Microsoft Office PowerPoint</Application>
  <PresentationFormat>Předvádění na obrazovce (4:3)</PresentationFormat>
  <Paragraphs>244</Paragraphs>
  <Slides>26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Microsoft Sans Serif</vt:lpstr>
      <vt:lpstr>Microsoft New Tai Lue</vt:lpstr>
      <vt:lpstr>Comic Sans MS</vt:lpstr>
      <vt:lpstr>PMingLiU-ExtB</vt:lpstr>
      <vt:lpstr>GungsuhChe</vt:lpstr>
      <vt:lpstr>Arial</vt:lpstr>
      <vt:lpstr>Courier New</vt:lpstr>
      <vt:lpstr>Narkisim</vt:lpstr>
      <vt:lpstr>Arial Narrow</vt:lpstr>
      <vt:lpstr>powerpoint-template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SVĚTOVÁ VÁLKA</dc:title>
  <dc:creator>Honza</dc:creator>
  <cp:lastModifiedBy>Jan Kletečka</cp:lastModifiedBy>
  <cp:revision>3043</cp:revision>
  <dcterms:created xsi:type="dcterms:W3CDTF">2012-10-23T20:40:42Z</dcterms:created>
  <dcterms:modified xsi:type="dcterms:W3CDTF">2024-06-23T11:38:38Z</dcterms:modified>
</cp:coreProperties>
</file>